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27"/>
  </p:notesMasterIdLst>
  <p:sldIdLst>
    <p:sldId id="1278" r:id="rId5"/>
    <p:sldId id="403" r:id="rId6"/>
    <p:sldId id="384" r:id="rId7"/>
    <p:sldId id="1272" r:id="rId8"/>
    <p:sldId id="1273" r:id="rId9"/>
    <p:sldId id="1274" r:id="rId10"/>
    <p:sldId id="1275" r:id="rId11"/>
    <p:sldId id="428" r:id="rId12"/>
    <p:sldId id="429" r:id="rId13"/>
    <p:sldId id="434" r:id="rId14"/>
    <p:sldId id="435" r:id="rId15"/>
    <p:sldId id="437" r:id="rId16"/>
    <p:sldId id="436" r:id="rId17"/>
    <p:sldId id="438" r:id="rId18"/>
    <p:sldId id="441" r:id="rId19"/>
    <p:sldId id="442" r:id="rId20"/>
    <p:sldId id="439" r:id="rId21"/>
    <p:sldId id="443" r:id="rId22"/>
    <p:sldId id="440" r:id="rId23"/>
    <p:sldId id="1277" r:id="rId24"/>
    <p:sldId id="267" r:id="rId25"/>
    <p:sldId id="1276" r:id="rId26"/>
  </p:sldIdLst>
  <p:sldSz cx="9144000" cy="6858000" type="screen4x3"/>
  <p:notesSz cx="6797675"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2283F"/>
    <a:srgbClr val="C21531"/>
    <a:srgbClr val="FD220B"/>
    <a:srgbClr val="FF0000"/>
    <a:srgbClr val="CD360D"/>
    <a:srgbClr val="DC1702"/>
    <a:srgbClr val="F41902"/>
    <a:srgbClr val="D1370D"/>
    <a:srgbClr val="E03B0E"/>
    <a:srgbClr val="F1461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601C416-04CB-433E-9162-676DDD9245FC}" v="2" dt="2025-02-25T09:43:32.605"/>
    <p1510:client id="{529A4EA2-A34B-4125-8890-B29037FB6A78}" v="1" dt="2025-02-25T15:58:52.858"/>
    <p1510:client id="{99CBB09C-BAAA-4285-9993-1374883A27D0}" v="59" dt="2025-02-25T09:08:37.820"/>
    <p1510:client id="{AC2145FA-4364-475F-ABE3-95AD4EDF7A01}" v="44" dt="2025-02-25T14:04:38.89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010" autoAdjust="0"/>
    <p:restoredTop sz="96283" autoAdjust="0"/>
  </p:normalViewPr>
  <p:slideViewPr>
    <p:cSldViewPr snapToGrid="0" snapToObjects="1">
      <p:cViewPr>
        <p:scale>
          <a:sx n="115" d="100"/>
          <a:sy n="115" d="100"/>
        </p:scale>
        <p:origin x="100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1"/>
            <a:ext cx="2946400" cy="498395"/>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49688" y="1"/>
            <a:ext cx="2946400" cy="498395"/>
          </a:xfrm>
          <a:prstGeom prst="rect">
            <a:avLst/>
          </a:prstGeom>
        </p:spPr>
        <p:txBody>
          <a:bodyPr vert="horz" lIns="91440" tIns="45720" rIns="91440" bIns="45720" rtlCol="0"/>
          <a:lstStyle>
            <a:lvl1pPr algn="r">
              <a:defRPr sz="1200"/>
            </a:lvl1pPr>
          </a:lstStyle>
          <a:p>
            <a:fld id="{CA70B278-94DC-4482-B63B-1FD68EDB325E}" type="datetimeFigureOut">
              <a:rPr lang="nl-NL" smtClean="0"/>
              <a:t>27-2-2025</a:t>
            </a:fld>
            <a:endParaRPr lang="nl-NL"/>
          </a:p>
        </p:txBody>
      </p:sp>
      <p:sp>
        <p:nvSpPr>
          <p:cNvPr id="4" name="Tijdelijke aanduiding voor dia-afbeelding 3"/>
          <p:cNvSpPr>
            <a:spLocks noGrp="1" noRot="1" noChangeAspect="1"/>
          </p:cNvSpPr>
          <p:nvPr>
            <p:ph type="sldImg" idx="2"/>
          </p:nvPr>
        </p:nvSpPr>
        <p:spPr>
          <a:xfrm>
            <a:off x="1165225" y="1241425"/>
            <a:ext cx="4467225" cy="3351213"/>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79450" y="4777611"/>
            <a:ext cx="5438775" cy="3909388"/>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9429830"/>
            <a:ext cx="2946400" cy="498395"/>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49688" y="9429830"/>
            <a:ext cx="2946400" cy="498395"/>
          </a:xfrm>
          <a:prstGeom prst="rect">
            <a:avLst/>
          </a:prstGeom>
        </p:spPr>
        <p:txBody>
          <a:bodyPr vert="horz" lIns="91440" tIns="45720" rIns="91440" bIns="45720" rtlCol="0" anchor="b"/>
          <a:lstStyle>
            <a:lvl1pPr algn="r">
              <a:defRPr sz="1200"/>
            </a:lvl1pPr>
          </a:lstStyle>
          <a:p>
            <a:fld id="{4817ADF5-454F-43C7-8580-65689F42961F}" type="slidenum">
              <a:rPr lang="nl-NL" smtClean="0"/>
              <a:t>‹nr.›</a:t>
            </a:fld>
            <a:endParaRPr lang="nl-NL"/>
          </a:p>
        </p:txBody>
      </p:sp>
    </p:spTree>
    <p:extLst>
      <p:ext uri="{BB962C8B-B14F-4D97-AF65-F5344CB8AC3E}">
        <p14:creationId xmlns:p14="http://schemas.microsoft.com/office/powerpoint/2010/main" val="40923094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dia">
    <p:spTree>
      <p:nvGrpSpPr>
        <p:cNvPr id="1" name=""/>
        <p:cNvGrpSpPr/>
        <p:nvPr/>
      </p:nvGrpSpPr>
      <p:grpSpPr>
        <a:xfrm>
          <a:off x="0" y="0"/>
          <a:ext cx="0" cy="0"/>
          <a:chOff x="0" y="0"/>
          <a:chExt cx="0" cy="0"/>
        </a:xfrm>
      </p:grpSpPr>
      <p:pic>
        <p:nvPicPr>
          <p:cNvPr id="7" name="Afbeelding 6">
            <a:extLst>
              <a:ext uri="{FF2B5EF4-FFF2-40B4-BE49-F238E27FC236}">
                <a16:creationId xmlns:a16="http://schemas.microsoft.com/office/drawing/2014/main" id="{9F110A66-008B-2B43-85EF-B8280045E6B5}"/>
              </a:ext>
            </a:extLst>
          </p:cNvPr>
          <p:cNvPicPr>
            <a:picLocks noChangeAspect="1"/>
          </p:cNvPicPr>
          <p:nvPr userDrawn="1"/>
        </p:nvPicPr>
        <p:blipFill>
          <a:blip r:embed="rId2"/>
          <a:stretch>
            <a:fillRect/>
          </a:stretch>
        </p:blipFill>
        <p:spPr>
          <a:xfrm>
            <a:off x="0" y="0"/>
            <a:ext cx="9144000" cy="6858000"/>
          </a:xfrm>
          <a:prstGeom prst="rect">
            <a:avLst/>
          </a:prstGeom>
        </p:spPr>
      </p:pic>
      <p:sp>
        <p:nvSpPr>
          <p:cNvPr id="10" name="Titel 1">
            <a:extLst>
              <a:ext uri="{FF2B5EF4-FFF2-40B4-BE49-F238E27FC236}">
                <a16:creationId xmlns:a16="http://schemas.microsoft.com/office/drawing/2014/main" id="{073B1014-328E-8F4B-911A-0669936E8F35}"/>
              </a:ext>
            </a:extLst>
          </p:cNvPr>
          <p:cNvSpPr>
            <a:spLocks noGrp="1"/>
          </p:cNvSpPr>
          <p:nvPr>
            <p:ph type="ctrTitle"/>
          </p:nvPr>
        </p:nvSpPr>
        <p:spPr>
          <a:xfrm>
            <a:off x="716951" y="392562"/>
            <a:ext cx="5965704" cy="486937"/>
          </a:xfrm>
          <a:prstGeom prst="rect">
            <a:avLst/>
          </a:prstGeom>
        </p:spPr>
        <p:txBody>
          <a:bodyPr/>
          <a:lstStyle>
            <a:lvl1pPr>
              <a:defRPr sz="2400">
                <a:solidFill>
                  <a:schemeClr val="bg1"/>
                </a:solidFill>
              </a:defRPr>
            </a:lvl1pPr>
          </a:lstStyle>
          <a:p>
            <a:endParaRPr lang="nl-NL" dirty="0"/>
          </a:p>
        </p:txBody>
      </p:sp>
      <p:sp>
        <p:nvSpPr>
          <p:cNvPr id="12" name="Titel 1">
            <a:extLst>
              <a:ext uri="{FF2B5EF4-FFF2-40B4-BE49-F238E27FC236}">
                <a16:creationId xmlns:a16="http://schemas.microsoft.com/office/drawing/2014/main" id="{BF3BD1E1-92F4-5A49-B9CE-B2D7019A5DEF}"/>
              </a:ext>
            </a:extLst>
          </p:cNvPr>
          <p:cNvSpPr txBox="1">
            <a:spLocks/>
          </p:cNvSpPr>
          <p:nvPr userDrawn="1"/>
        </p:nvSpPr>
        <p:spPr>
          <a:xfrm>
            <a:off x="716951" y="1893295"/>
            <a:ext cx="5965704" cy="486937"/>
          </a:xfrm>
          <a:prstGeom prst="rect">
            <a:avLst/>
          </a:prstGeom>
        </p:spPr>
        <p:txBody>
          <a:bodyPr/>
          <a:lstStyle>
            <a:lvl1pPr algn="l" defTabSz="914400" rtl="0" eaLnBrk="1" latinLnBrk="0" hangingPunct="1">
              <a:lnSpc>
                <a:spcPct val="90000"/>
              </a:lnSpc>
              <a:spcBef>
                <a:spcPct val="0"/>
              </a:spcBef>
              <a:buNone/>
              <a:defRPr sz="2000" kern="1200">
                <a:solidFill>
                  <a:schemeClr val="bg1"/>
                </a:solidFill>
                <a:latin typeface="+mj-lt"/>
                <a:ea typeface="+mj-ea"/>
                <a:cs typeface="+mj-cs"/>
              </a:defRPr>
            </a:lvl1pPr>
          </a:lstStyle>
          <a:p>
            <a:endParaRPr lang="nl-NL" dirty="0"/>
          </a:p>
        </p:txBody>
      </p:sp>
      <p:sp>
        <p:nvSpPr>
          <p:cNvPr id="13" name="Titel 1">
            <a:extLst>
              <a:ext uri="{FF2B5EF4-FFF2-40B4-BE49-F238E27FC236}">
                <a16:creationId xmlns:a16="http://schemas.microsoft.com/office/drawing/2014/main" id="{5FAAA9A8-46EE-0D43-83F9-385DB267B925}"/>
              </a:ext>
            </a:extLst>
          </p:cNvPr>
          <p:cNvSpPr txBox="1">
            <a:spLocks/>
          </p:cNvSpPr>
          <p:nvPr userDrawn="1"/>
        </p:nvSpPr>
        <p:spPr>
          <a:xfrm>
            <a:off x="716951" y="2144580"/>
            <a:ext cx="5965704" cy="486937"/>
          </a:xfrm>
          <a:prstGeom prst="rect">
            <a:avLst/>
          </a:prstGeom>
        </p:spPr>
        <p:txBody>
          <a:bodyPr/>
          <a:lstStyle>
            <a:lvl1pPr algn="l" defTabSz="914400" rtl="0" eaLnBrk="1" latinLnBrk="0" hangingPunct="1">
              <a:lnSpc>
                <a:spcPct val="90000"/>
              </a:lnSpc>
              <a:spcBef>
                <a:spcPct val="0"/>
              </a:spcBef>
              <a:buNone/>
              <a:defRPr sz="2000" kern="1200">
                <a:solidFill>
                  <a:schemeClr val="bg1"/>
                </a:solidFill>
                <a:latin typeface="+mj-lt"/>
                <a:ea typeface="+mj-ea"/>
                <a:cs typeface="+mj-cs"/>
              </a:defRPr>
            </a:lvl1pPr>
          </a:lstStyle>
          <a:p>
            <a:endParaRPr lang="nl-NL" dirty="0"/>
          </a:p>
        </p:txBody>
      </p:sp>
      <p:sp>
        <p:nvSpPr>
          <p:cNvPr id="15" name="Titel 1">
            <a:extLst>
              <a:ext uri="{FF2B5EF4-FFF2-40B4-BE49-F238E27FC236}">
                <a16:creationId xmlns:a16="http://schemas.microsoft.com/office/drawing/2014/main" id="{F60DB82D-15A7-F340-9C04-F6F420AC6595}"/>
              </a:ext>
            </a:extLst>
          </p:cNvPr>
          <p:cNvSpPr txBox="1">
            <a:spLocks/>
          </p:cNvSpPr>
          <p:nvPr userDrawn="1"/>
        </p:nvSpPr>
        <p:spPr>
          <a:xfrm>
            <a:off x="716951" y="1830474"/>
            <a:ext cx="5965704" cy="486937"/>
          </a:xfrm>
          <a:prstGeom prst="rect">
            <a:avLst/>
          </a:prstGeom>
        </p:spPr>
        <p:txBody>
          <a:bodyPr/>
          <a:lstStyle>
            <a:lvl1pPr algn="l" defTabSz="914400" rtl="0" eaLnBrk="1" latinLnBrk="0" hangingPunct="1">
              <a:lnSpc>
                <a:spcPct val="90000"/>
              </a:lnSpc>
              <a:spcBef>
                <a:spcPct val="0"/>
              </a:spcBef>
              <a:buNone/>
              <a:defRPr sz="2000" kern="1200">
                <a:solidFill>
                  <a:schemeClr val="bg1"/>
                </a:solidFill>
                <a:latin typeface="+mj-lt"/>
                <a:ea typeface="+mj-ea"/>
                <a:cs typeface="+mj-cs"/>
              </a:defRPr>
            </a:lvl1pPr>
          </a:lstStyle>
          <a:p>
            <a:endParaRPr lang="nl-NL" dirty="0"/>
          </a:p>
        </p:txBody>
      </p:sp>
      <p:sp>
        <p:nvSpPr>
          <p:cNvPr id="17" name="Titel 1">
            <a:extLst>
              <a:ext uri="{FF2B5EF4-FFF2-40B4-BE49-F238E27FC236}">
                <a16:creationId xmlns:a16="http://schemas.microsoft.com/office/drawing/2014/main" id="{E432B80A-0FF7-E441-9862-93F0E99E80D5}"/>
              </a:ext>
            </a:extLst>
          </p:cNvPr>
          <p:cNvSpPr txBox="1">
            <a:spLocks/>
          </p:cNvSpPr>
          <p:nvPr userDrawn="1"/>
        </p:nvSpPr>
        <p:spPr>
          <a:xfrm>
            <a:off x="716951" y="1572208"/>
            <a:ext cx="5965704" cy="486937"/>
          </a:xfrm>
          <a:prstGeom prst="rect">
            <a:avLst/>
          </a:prstGeom>
        </p:spPr>
        <p:txBody>
          <a:bodyPr/>
          <a:lstStyle>
            <a:lvl1pPr algn="l" defTabSz="914400" rtl="0" eaLnBrk="1" latinLnBrk="0" hangingPunct="1">
              <a:lnSpc>
                <a:spcPct val="90000"/>
              </a:lnSpc>
              <a:spcBef>
                <a:spcPct val="0"/>
              </a:spcBef>
              <a:buNone/>
              <a:defRPr sz="2000" kern="1200">
                <a:solidFill>
                  <a:schemeClr val="bg1"/>
                </a:solidFill>
                <a:latin typeface="+mj-lt"/>
                <a:ea typeface="+mj-ea"/>
                <a:cs typeface="+mj-cs"/>
              </a:defRPr>
            </a:lvl1pPr>
          </a:lstStyle>
          <a:p>
            <a:endParaRPr lang="nl-NL" dirty="0">
              <a:solidFill>
                <a:schemeClr val="tx1"/>
              </a:solidFill>
            </a:endParaRPr>
          </a:p>
        </p:txBody>
      </p:sp>
      <p:sp>
        <p:nvSpPr>
          <p:cNvPr id="18" name="Ondertitel 2">
            <a:extLst>
              <a:ext uri="{FF2B5EF4-FFF2-40B4-BE49-F238E27FC236}">
                <a16:creationId xmlns:a16="http://schemas.microsoft.com/office/drawing/2014/main" id="{14381E31-CD51-4945-BD1C-A68D31A604C0}"/>
              </a:ext>
            </a:extLst>
          </p:cNvPr>
          <p:cNvSpPr>
            <a:spLocks noGrp="1"/>
          </p:cNvSpPr>
          <p:nvPr>
            <p:ph type="subTitle" idx="1"/>
          </p:nvPr>
        </p:nvSpPr>
        <p:spPr>
          <a:xfrm>
            <a:off x="716951" y="1489530"/>
            <a:ext cx="7710098" cy="4890330"/>
          </a:xfrm>
          <a:prstGeom prst="rect">
            <a:avLst/>
          </a:prstGeom>
        </p:spPr>
        <p:txBody>
          <a:bodyPr/>
          <a:lstStyle>
            <a:lvl1pPr marL="0" indent="0">
              <a:buFontTx/>
              <a:buNone/>
              <a:defRPr sz="1800">
                <a:solidFill>
                  <a:schemeClr val="tx1"/>
                </a:solidFill>
                <a:latin typeface="+mj-lt"/>
              </a:defRPr>
            </a:lvl1pPr>
          </a:lstStyle>
          <a:p>
            <a:endParaRPr lang="nl-NL" dirty="0"/>
          </a:p>
        </p:txBody>
      </p:sp>
    </p:spTree>
    <p:extLst>
      <p:ext uri="{BB962C8B-B14F-4D97-AF65-F5344CB8AC3E}">
        <p14:creationId xmlns:p14="http://schemas.microsoft.com/office/powerpoint/2010/main" val="36513955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Tree>
    <p:extLst>
      <p:ext uri="{BB962C8B-B14F-4D97-AF65-F5344CB8AC3E}">
        <p14:creationId xmlns:p14="http://schemas.microsoft.com/office/powerpoint/2010/main" val="34470476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objOnly">
  <p:cSld name="Object">
    <p:spTree>
      <p:nvGrpSpPr>
        <p:cNvPr id="1" name=""/>
        <p:cNvGrpSpPr/>
        <p:nvPr/>
      </p:nvGrpSpPr>
      <p:grpSpPr>
        <a:xfrm>
          <a:off x="0" y="0"/>
          <a:ext cx="0" cy="0"/>
          <a:chOff x="0" y="0"/>
          <a:chExt cx="0" cy="0"/>
        </a:xfrm>
      </p:grpSpPr>
      <p:sp>
        <p:nvSpPr>
          <p:cNvPr id="2" name="Tijdelijke aanduiding voor inhoud 1"/>
          <p:cNvSpPr>
            <a:spLocks noGrp="1"/>
          </p:cNvSpPr>
          <p:nvPr>
            <p:ph/>
          </p:nvPr>
        </p:nvSpPr>
        <p:spPr>
          <a:xfrm>
            <a:off x="456948" y="274199"/>
            <a:ext cx="8230104" cy="5851932"/>
          </a:xfrm>
          <a:prstGeom prst="rect">
            <a:avLst/>
          </a:prstGeo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Tree>
    <p:extLst>
      <p:ext uri="{BB962C8B-B14F-4D97-AF65-F5344CB8AC3E}">
        <p14:creationId xmlns:p14="http://schemas.microsoft.com/office/powerpoint/2010/main" val="77913730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071096473"/>
      </p:ext>
    </p:extLst>
  </p:cSld>
  <p:clrMap bg1="lt1" tx1="dk1" bg2="lt2" tx2="dk2" accent1="accent1" accent2="accent2" accent3="accent3" accent4="accent4" accent5="accent5" accent6="accent6" hlink="hlink" folHlink="folHlink"/>
  <p:sldLayoutIdLst>
    <p:sldLayoutId id="2147483661" r:id="rId1"/>
    <p:sldLayoutId id="2147483667" r:id="rId2"/>
    <p:sldLayoutId id="2147483668" r:id="rId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3.xml"/><Relationship Id="rId4" Type="http://schemas.openxmlformats.org/officeDocument/2006/relationships/image" Target="../media/image11.png"/></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3.xml"/><Relationship Id="rId5" Type="http://schemas.openxmlformats.org/officeDocument/2006/relationships/image" Target="../media/image12.png"/><Relationship Id="rId4" Type="http://schemas.openxmlformats.org/officeDocument/2006/relationships/image" Target="../media/image11.png"/></Relationships>
</file>

<file path=ppt/slides/_rels/slide1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van-santvoort.com/" TargetMode="External"/><Relationship Id="rId2" Type="http://schemas.openxmlformats.org/officeDocument/2006/relationships/slideLayout" Target="../slideLayouts/slideLayout1.xml"/><Relationship Id="rId1" Type="http://schemas.openxmlformats.org/officeDocument/2006/relationships/themeOverride" Target="../theme/themeOverride4.xml"/><Relationship Id="rId5" Type="http://schemas.openxmlformats.org/officeDocument/2006/relationships/image" Target="../media/image5.png"/><Relationship Id="rId4" Type="http://schemas.openxmlformats.org/officeDocument/2006/relationships/hyperlink" Target="mailto:info@van-santvoort.com" TargetMode="External"/></Relationships>
</file>

<file path=ppt/slides/_rels/slide2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7.png"/><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2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7.png"/><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1.xml"/><Relationship Id="rId1" Type="http://schemas.openxmlformats.org/officeDocument/2006/relationships/themeOverride" Target="../theme/themeOverride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3.jpg"/><Relationship Id="rId2" Type="http://schemas.openxmlformats.org/officeDocument/2006/relationships/slideLayout" Target="../slideLayouts/slideLayout1.xml"/><Relationship Id="rId1" Type="http://schemas.openxmlformats.org/officeDocument/2006/relationships/themeOverride" Target="../theme/themeOverride3.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512CED-FB66-888D-E32D-9289A0FCF737}"/>
            </a:ext>
          </a:extLst>
        </p:cNvPr>
        <p:cNvGrpSpPr/>
        <p:nvPr/>
      </p:nvGrpSpPr>
      <p:grpSpPr>
        <a:xfrm>
          <a:off x="0" y="0"/>
          <a:ext cx="0" cy="0"/>
          <a:chOff x="0" y="0"/>
          <a:chExt cx="0" cy="0"/>
        </a:xfrm>
      </p:grpSpPr>
      <p:pic>
        <p:nvPicPr>
          <p:cNvPr id="11" name="Afbeelding 10" descr="Afbeelding met hemel, raam, buitenshuis, gebouw&#10;&#10;Door AI gegenereerde inhoud is mogelijk onjuist.">
            <a:extLst>
              <a:ext uri="{FF2B5EF4-FFF2-40B4-BE49-F238E27FC236}">
                <a16:creationId xmlns:a16="http://schemas.microsoft.com/office/drawing/2014/main" id="{D1894F31-9C21-9F43-26C1-E61F0701E3B0}"/>
              </a:ext>
            </a:extLst>
          </p:cNvPr>
          <p:cNvPicPr>
            <a:picLocks noChangeAspect="1"/>
          </p:cNvPicPr>
          <p:nvPr/>
        </p:nvPicPr>
        <p:blipFill>
          <a:blip r:embed="rId2"/>
          <a:stretch>
            <a:fillRect/>
          </a:stretch>
        </p:blipFill>
        <p:spPr>
          <a:xfrm>
            <a:off x="0" y="-7664"/>
            <a:ext cx="9144000" cy="6858000"/>
          </a:xfrm>
          <a:prstGeom prst="rect">
            <a:avLst/>
          </a:prstGeom>
        </p:spPr>
      </p:pic>
      <p:sp>
        <p:nvSpPr>
          <p:cNvPr id="6" name="Tekstvak 5">
            <a:extLst>
              <a:ext uri="{FF2B5EF4-FFF2-40B4-BE49-F238E27FC236}">
                <a16:creationId xmlns:a16="http://schemas.microsoft.com/office/drawing/2014/main" id="{5BF06E4C-CFDF-89D3-7368-752C86D38B05}"/>
              </a:ext>
            </a:extLst>
          </p:cNvPr>
          <p:cNvSpPr txBox="1"/>
          <p:nvPr/>
        </p:nvSpPr>
        <p:spPr>
          <a:xfrm>
            <a:off x="5548969" y="2583848"/>
            <a:ext cx="3183534" cy="1200329"/>
          </a:xfrm>
          <a:prstGeom prst="rect">
            <a:avLst/>
          </a:prstGeom>
          <a:noFill/>
        </p:spPr>
        <p:txBody>
          <a:bodyPr wrap="square" rtlCol="0">
            <a:spAutoFit/>
          </a:bodyPr>
          <a:lstStyle/>
          <a:p>
            <a:r>
              <a:rPr lang="nl-NL" sz="2400" b="1" dirty="0">
                <a:solidFill>
                  <a:schemeClr val="tx1">
                    <a:lumMod val="65000"/>
                    <a:lumOff val="35000"/>
                  </a:schemeClr>
                </a:solidFill>
                <a:latin typeface="Aptos" panose="020B0004020202020204" pitchFamily="34" charset="0"/>
              </a:rPr>
              <a:t>Hofstad Bladel</a:t>
            </a:r>
            <a:br>
              <a:rPr lang="nl-NL" sz="2400" b="1" dirty="0">
                <a:solidFill>
                  <a:schemeClr val="tx1">
                    <a:lumMod val="65000"/>
                    <a:lumOff val="35000"/>
                  </a:schemeClr>
                </a:solidFill>
                <a:latin typeface="Aptos" panose="020B0004020202020204" pitchFamily="34" charset="0"/>
              </a:rPr>
            </a:br>
            <a:r>
              <a:rPr lang="nl-NL" sz="2400" b="1" dirty="0">
                <a:solidFill>
                  <a:schemeClr val="tx1">
                    <a:lumMod val="65000"/>
                    <a:lumOff val="35000"/>
                  </a:schemeClr>
                </a:solidFill>
                <a:latin typeface="Aptos" panose="020B0004020202020204" pitchFamily="34" charset="0"/>
              </a:rPr>
              <a:t>Omgevingsdialoog</a:t>
            </a:r>
          </a:p>
          <a:p>
            <a:endParaRPr lang="nl-NL" sz="800" b="1" dirty="0">
              <a:solidFill>
                <a:schemeClr val="tx1">
                  <a:lumMod val="65000"/>
                  <a:lumOff val="35000"/>
                </a:schemeClr>
              </a:solidFill>
              <a:latin typeface="Aptos" panose="020B0004020202020204" pitchFamily="34" charset="0"/>
            </a:endParaRPr>
          </a:p>
          <a:p>
            <a:r>
              <a:rPr lang="nl-NL" sz="1600" b="1" dirty="0">
                <a:solidFill>
                  <a:srgbClr val="C2283F"/>
                </a:solidFill>
                <a:latin typeface="Aptos" panose="020B0004020202020204" pitchFamily="34" charset="0"/>
              </a:rPr>
              <a:t>25 februari 2025</a:t>
            </a:r>
          </a:p>
        </p:txBody>
      </p:sp>
      <p:pic>
        <p:nvPicPr>
          <p:cNvPr id="4" name="Afbeelding 3" descr="Afbeelding met tekst, logo, Lettertype, Graphics&#10;&#10;Door AI gegenereerde inhoud is mogelijk onjuist.">
            <a:extLst>
              <a:ext uri="{FF2B5EF4-FFF2-40B4-BE49-F238E27FC236}">
                <a16:creationId xmlns:a16="http://schemas.microsoft.com/office/drawing/2014/main" id="{0B753479-5E1C-84E2-1076-66E00F83167C}"/>
              </a:ext>
            </a:extLst>
          </p:cNvPr>
          <p:cNvPicPr>
            <a:picLocks noChangeAspect="1"/>
          </p:cNvPicPr>
          <p:nvPr/>
        </p:nvPicPr>
        <p:blipFill>
          <a:blip r:embed="rId3"/>
          <a:stretch>
            <a:fillRect/>
          </a:stretch>
        </p:blipFill>
        <p:spPr>
          <a:xfrm>
            <a:off x="6881247" y="5251360"/>
            <a:ext cx="2262753" cy="1598976"/>
          </a:xfrm>
          <a:prstGeom prst="rect">
            <a:avLst/>
          </a:prstGeom>
        </p:spPr>
      </p:pic>
      <p:sp>
        <p:nvSpPr>
          <p:cNvPr id="9" name="Rectangle 5">
            <a:extLst>
              <a:ext uri="{FF2B5EF4-FFF2-40B4-BE49-F238E27FC236}">
                <a16:creationId xmlns:a16="http://schemas.microsoft.com/office/drawing/2014/main" id="{29B873E4-5385-F5F7-5F8D-F952822114AD}"/>
              </a:ext>
            </a:extLst>
          </p:cNvPr>
          <p:cNvSpPr>
            <a:spLocks noChangeArrowheads="1"/>
          </p:cNvSpPr>
          <p:nvPr/>
        </p:nvSpPr>
        <p:spPr bwMode="auto">
          <a:xfrm>
            <a:off x="152400" y="152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nl-NL"/>
          </a:p>
        </p:txBody>
      </p:sp>
    </p:spTree>
    <p:extLst>
      <p:ext uri="{BB962C8B-B14F-4D97-AF65-F5344CB8AC3E}">
        <p14:creationId xmlns:p14="http://schemas.microsoft.com/office/powerpoint/2010/main" val="16517050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421870-4499-5CCE-762F-4C42CF0D1578}"/>
            </a:ext>
          </a:extLst>
        </p:cNvPr>
        <p:cNvGrpSpPr/>
        <p:nvPr/>
      </p:nvGrpSpPr>
      <p:grpSpPr>
        <a:xfrm>
          <a:off x="0" y="0"/>
          <a:ext cx="0" cy="0"/>
          <a:chOff x="0" y="0"/>
          <a:chExt cx="0" cy="0"/>
        </a:xfrm>
      </p:grpSpPr>
      <p:pic>
        <p:nvPicPr>
          <p:cNvPr id="4" name="Afbeelding 3">
            <a:extLst>
              <a:ext uri="{FF2B5EF4-FFF2-40B4-BE49-F238E27FC236}">
                <a16:creationId xmlns:a16="http://schemas.microsoft.com/office/drawing/2014/main" id="{B430B25C-F3D0-5E8F-3397-36231C16E477}"/>
              </a:ext>
            </a:extLst>
          </p:cNvPr>
          <p:cNvPicPr>
            <a:picLocks noChangeAspect="1"/>
          </p:cNvPicPr>
          <p:nvPr/>
        </p:nvPicPr>
        <p:blipFill>
          <a:blip r:embed="rId2"/>
          <a:stretch>
            <a:fillRect/>
          </a:stretch>
        </p:blipFill>
        <p:spPr>
          <a:xfrm>
            <a:off x="-5235" y="196738"/>
            <a:ext cx="9155306" cy="6502912"/>
          </a:xfrm>
          <a:prstGeom prst="rect">
            <a:avLst/>
          </a:prstGeom>
        </p:spPr>
      </p:pic>
      <p:pic>
        <p:nvPicPr>
          <p:cNvPr id="3" name="Afbeelding 2">
            <a:extLst>
              <a:ext uri="{FF2B5EF4-FFF2-40B4-BE49-F238E27FC236}">
                <a16:creationId xmlns:a16="http://schemas.microsoft.com/office/drawing/2014/main" id="{76AAE248-2D18-F3B5-26DC-981BCF080C5F}"/>
              </a:ext>
            </a:extLst>
          </p:cNvPr>
          <p:cNvPicPr>
            <a:picLocks noChangeAspect="1"/>
          </p:cNvPicPr>
          <p:nvPr/>
        </p:nvPicPr>
        <p:blipFill>
          <a:blip r:embed="rId3">
            <a:alphaModFix/>
          </a:blip>
          <a:stretch>
            <a:fillRect/>
          </a:stretch>
        </p:blipFill>
        <p:spPr>
          <a:xfrm>
            <a:off x="-21548" y="177544"/>
            <a:ext cx="9171619" cy="6502912"/>
          </a:xfrm>
          <a:prstGeom prst="rect">
            <a:avLst/>
          </a:prstGeom>
        </p:spPr>
      </p:pic>
    </p:spTree>
    <p:extLst>
      <p:ext uri="{BB962C8B-B14F-4D97-AF65-F5344CB8AC3E}">
        <p14:creationId xmlns:p14="http://schemas.microsoft.com/office/powerpoint/2010/main" val="17637367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3FF860-55FE-3488-DA16-97C797464843}"/>
            </a:ext>
          </a:extLst>
        </p:cNvPr>
        <p:cNvGrpSpPr/>
        <p:nvPr/>
      </p:nvGrpSpPr>
      <p:grpSpPr>
        <a:xfrm>
          <a:off x="0" y="0"/>
          <a:ext cx="0" cy="0"/>
          <a:chOff x="0" y="0"/>
          <a:chExt cx="0" cy="0"/>
        </a:xfrm>
      </p:grpSpPr>
      <p:pic>
        <p:nvPicPr>
          <p:cNvPr id="4" name="Afbeelding 3">
            <a:extLst>
              <a:ext uri="{FF2B5EF4-FFF2-40B4-BE49-F238E27FC236}">
                <a16:creationId xmlns:a16="http://schemas.microsoft.com/office/drawing/2014/main" id="{4EBE5DB1-B0FC-0790-7525-FA5D3A092257}"/>
              </a:ext>
            </a:extLst>
          </p:cNvPr>
          <p:cNvPicPr>
            <a:picLocks noChangeAspect="1"/>
          </p:cNvPicPr>
          <p:nvPr/>
        </p:nvPicPr>
        <p:blipFill>
          <a:blip r:embed="rId2"/>
          <a:stretch>
            <a:fillRect/>
          </a:stretch>
        </p:blipFill>
        <p:spPr>
          <a:xfrm>
            <a:off x="-5235" y="196738"/>
            <a:ext cx="9155306" cy="6502912"/>
          </a:xfrm>
          <a:prstGeom prst="rect">
            <a:avLst/>
          </a:prstGeom>
        </p:spPr>
      </p:pic>
      <p:pic>
        <p:nvPicPr>
          <p:cNvPr id="3" name="Afbeelding 2">
            <a:extLst>
              <a:ext uri="{FF2B5EF4-FFF2-40B4-BE49-F238E27FC236}">
                <a16:creationId xmlns:a16="http://schemas.microsoft.com/office/drawing/2014/main" id="{40CD0E41-737A-4CB6-B432-7E78A386C839}"/>
              </a:ext>
            </a:extLst>
          </p:cNvPr>
          <p:cNvPicPr>
            <a:picLocks noChangeAspect="1"/>
          </p:cNvPicPr>
          <p:nvPr/>
        </p:nvPicPr>
        <p:blipFill>
          <a:blip r:embed="rId3">
            <a:alphaModFix/>
          </a:blip>
          <a:stretch>
            <a:fillRect/>
          </a:stretch>
        </p:blipFill>
        <p:spPr>
          <a:xfrm>
            <a:off x="-21548" y="177544"/>
            <a:ext cx="9171619" cy="6502912"/>
          </a:xfrm>
          <a:prstGeom prst="rect">
            <a:avLst/>
          </a:prstGeom>
        </p:spPr>
      </p:pic>
      <p:pic>
        <p:nvPicPr>
          <p:cNvPr id="5" name="Afbeelding 4">
            <a:extLst>
              <a:ext uri="{FF2B5EF4-FFF2-40B4-BE49-F238E27FC236}">
                <a16:creationId xmlns:a16="http://schemas.microsoft.com/office/drawing/2014/main" id="{16B52016-9185-5B2F-FFC0-1B7B9726DA21}"/>
              </a:ext>
            </a:extLst>
          </p:cNvPr>
          <p:cNvPicPr>
            <a:picLocks noChangeAspect="1"/>
          </p:cNvPicPr>
          <p:nvPr/>
        </p:nvPicPr>
        <p:blipFill>
          <a:blip r:embed="rId4">
            <a:alphaModFix/>
          </a:blip>
          <a:stretch>
            <a:fillRect/>
          </a:stretch>
        </p:blipFill>
        <p:spPr>
          <a:xfrm>
            <a:off x="-6282" y="186161"/>
            <a:ext cx="9160946" cy="6502912"/>
          </a:xfrm>
          <a:prstGeom prst="rect">
            <a:avLst/>
          </a:prstGeom>
        </p:spPr>
      </p:pic>
    </p:spTree>
    <p:extLst>
      <p:ext uri="{BB962C8B-B14F-4D97-AF65-F5344CB8AC3E}">
        <p14:creationId xmlns:p14="http://schemas.microsoft.com/office/powerpoint/2010/main" val="37410391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72406A-9C2F-2229-554C-90E31BE85019}"/>
            </a:ext>
          </a:extLst>
        </p:cNvPr>
        <p:cNvGrpSpPr/>
        <p:nvPr/>
      </p:nvGrpSpPr>
      <p:grpSpPr>
        <a:xfrm>
          <a:off x="0" y="0"/>
          <a:ext cx="0" cy="0"/>
          <a:chOff x="0" y="0"/>
          <a:chExt cx="0" cy="0"/>
        </a:xfrm>
      </p:grpSpPr>
      <p:pic>
        <p:nvPicPr>
          <p:cNvPr id="4" name="Afbeelding 3">
            <a:extLst>
              <a:ext uri="{FF2B5EF4-FFF2-40B4-BE49-F238E27FC236}">
                <a16:creationId xmlns:a16="http://schemas.microsoft.com/office/drawing/2014/main" id="{B9A8DB8A-1F34-1852-78C7-7E8CE0C52857}"/>
              </a:ext>
            </a:extLst>
          </p:cNvPr>
          <p:cNvPicPr>
            <a:picLocks noChangeAspect="1"/>
          </p:cNvPicPr>
          <p:nvPr/>
        </p:nvPicPr>
        <p:blipFill>
          <a:blip r:embed="rId2"/>
          <a:stretch>
            <a:fillRect/>
          </a:stretch>
        </p:blipFill>
        <p:spPr>
          <a:xfrm>
            <a:off x="-5235" y="196738"/>
            <a:ext cx="9155306" cy="6502912"/>
          </a:xfrm>
          <a:prstGeom prst="rect">
            <a:avLst/>
          </a:prstGeom>
        </p:spPr>
      </p:pic>
      <p:pic>
        <p:nvPicPr>
          <p:cNvPr id="3" name="Afbeelding 2">
            <a:extLst>
              <a:ext uri="{FF2B5EF4-FFF2-40B4-BE49-F238E27FC236}">
                <a16:creationId xmlns:a16="http://schemas.microsoft.com/office/drawing/2014/main" id="{7B4B1FB1-3CE3-ED62-1335-9A8BE923B24C}"/>
              </a:ext>
            </a:extLst>
          </p:cNvPr>
          <p:cNvPicPr>
            <a:picLocks noChangeAspect="1"/>
          </p:cNvPicPr>
          <p:nvPr/>
        </p:nvPicPr>
        <p:blipFill>
          <a:blip r:embed="rId3">
            <a:alphaModFix/>
          </a:blip>
          <a:stretch>
            <a:fillRect/>
          </a:stretch>
        </p:blipFill>
        <p:spPr>
          <a:xfrm>
            <a:off x="-21548" y="177544"/>
            <a:ext cx="9171619" cy="6502912"/>
          </a:xfrm>
          <a:prstGeom prst="rect">
            <a:avLst/>
          </a:prstGeom>
        </p:spPr>
      </p:pic>
      <p:pic>
        <p:nvPicPr>
          <p:cNvPr id="5" name="Afbeelding 4">
            <a:extLst>
              <a:ext uri="{FF2B5EF4-FFF2-40B4-BE49-F238E27FC236}">
                <a16:creationId xmlns:a16="http://schemas.microsoft.com/office/drawing/2014/main" id="{277ACE60-7A88-1400-98DC-FE9679CE7BA7}"/>
              </a:ext>
            </a:extLst>
          </p:cNvPr>
          <p:cNvPicPr>
            <a:picLocks noChangeAspect="1"/>
          </p:cNvPicPr>
          <p:nvPr/>
        </p:nvPicPr>
        <p:blipFill>
          <a:blip r:embed="rId4">
            <a:alphaModFix/>
          </a:blip>
          <a:stretch>
            <a:fillRect/>
          </a:stretch>
        </p:blipFill>
        <p:spPr>
          <a:xfrm>
            <a:off x="-6282" y="186161"/>
            <a:ext cx="9160946" cy="6502912"/>
          </a:xfrm>
          <a:prstGeom prst="rect">
            <a:avLst/>
          </a:prstGeom>
        </p:spPr>
      </p:pic>
      <p:pic>
        <p:nvPicPr>
          <p:cNvPr id="7" name="Afbeelding 6">
            <a:extLst>
              <a:ext uri="{FF2B5EF4-FFF2-40B4-BE49-F238E27FC236}">
                <a16:creationId xmlns:a16="http://schemas.microsoft.com/office/drawing/2014/main" id="{D1A541A4-75AF-47A7-FDE8-7126F60679B4}"/>
              </a:ext>
            </a:extLst>
          </p:cNvPr>
          <p:cNvPicPr>
            <a:picLocks noChangeAspect="1"/>
          </p:cNvPicPr>
          <p:nvPr/>
        </p:nvPicPr>
        <p:blipFill>
          <a:blip r:embed="rId5">
            <a:alphaModFix/>
          </a:blip>
          <a:stretch>
            <a:fillRect/>
          </a:stretch>
        </p:blipFill>
        <p:spPr>
          <a:xfrm>
            <a:off x="2703" y="209558"/>
            <a:ext cx="9129781" cy="6490092"/>
          </a:xfrm>
          <a:prstGeom prst="rect">
            <a:avLst/>
          </a:prstGeom>
        </p:spPr>
      </p:pic>
    </p:spTree>
    <p:extLst>
      <p:ext uri="{BB962C8B-B14F-4D97-AF65-F5344CB8AC3E}">
        <p14:creationId xmlns:p14="http://schemas.microsoft.com/office/powerpoint/2010/main" val="244382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32B32BB2-6DFD-387A-3778-9155A4AB3ECE}"/>
              </a:ext>
            </a:extLst>
          </p:cNvPr>
          <p:cNvPicPr>
            <a:picLocks noChangeAspect="1"/>
          </p:cNvPicPr>
          <p:nvPr/>
        </p:nvPicPr>
        <p:blipFill>
          <a:blip r:embed="rId2"/>
          <a:stretch>
            <a:fillRect/>
          </a:stretch>
        </p:blipFill>
        <p:spPr>
          <a:xfrm>
            <a:off x="0" y="196738"/>
            <a:ext cx="9106475" cy="6464524"/>
          </a:xfrm>
          <a:prstGeom prst="rect">
            <a:avLst/>
          </a:prstGeom>
        </p:spPr>
      </p:pic>
    </p:spTree>
    <p:extLst>
      <p:ext uri="{BB962C8B-B14F-4D97-AF65-F5344CB8AC3E}">
        <p14:creationId xmlns:p14="http://schemas.microsoft.com/office/powerpoint/2010/main" val="6152865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471588-C590-7CBE-B41B-D140661CB727}"/>
            </a:ext>
          </a:extLst>
        </p:cNvPr>
        <p:cNvGrpSpPr/>
        <p:nvPr/>
      </p:nvGrpSpPr>
      <p:grpSpPr>
        <a:xfrm>
          <a:off x="0" y="0"/>
          <a:ext cx="0" cy="0"/>
          <a:chOff x="0" y="0"/>
          <a:chExt cx="0" cy="0"/>
        </a:xfrm>
      </p:grpSpPr>
      <p:pic>
        <p:nvPicPr>
          <p:cNvPr id="4" name="Afbeelding 3">
            <a:extLst>
              <a:ext uri="{FF2B5EF4-FFF2-40B4-BE49-F238E27FC236}">
                <a16:creationId xmlns:a16="http://schemas.microsoft.com/office/drawing/2014/main" id="{94E4CE21-A967-2BF0-1745-61682219CB60}"/>
              </a:ext>
            </a:extLst>
          </p:cNvPr>
          <p:cNvPicPr>
            <a:picLocks noChangeAspect="1"/>
          </p:cNvPicPr>
          <p:nvPr/>
        </p:nvPicPr>
        <p:blipFill>
          <a:blip r:embed="rId2"/>
          <a:stretch>
            <a:fillRect/>
          </a:stretch>
        </p:blipFill>
        <p:spPr>
          <a:xfrm>
            <a:off x="0" y="196738"/>
            <a:ext cx="9106475" cy="6464524"/>
          </a:xfrm>
          <a:prstGeom prst="rect">
            <a:avLst/>
          </a:prstGeom>
        </p:spPr>
      </p:pic>
      <p:pic>
        <p:nvPicPr>
          <p:cNvPr id="6" name="Afbeelding 5">
            <a:extLst>
              <a:ext uri="{FF2B5EF4-FFF2-40B4-BE49-F238E27FC236}">
                <a16:creationId xmlns:a16="http://schemas.microsoft.com/office/drawing/2014/main" id="{A83B9A15-4A4E-2EC9-ECF2-AD47793AACAC}"/>
              </a:ext>
            </a:extLst>
          </p:cNvPr>
          <p:cNvPicPr>
            <a:picLocks noChangeAspect="1"/>
          </p:cNvPicPr>
          <p:nvPr/>
        </p:nvPicPr>
        <p:blipFill>
          <a:blip r:embed="rId3">
            <a:alphaModFix/>
          </a:blip>
          <a:stretch>
            <a:fillRect/>
          </a:stretch>
        </p:blipFill>
        <p:spPr>
          <a:xfrm>
            <a:off x="-20276" y="178424"/>
            <a:ext cx="9164276" cy="6501153"/>
          </a:xfrm>
          <a:prstGeom prst="rect">
            <a:avLst/>
          </a:prstGeom>
        </p:spPr>
      </p:pic>
    </p:spTree>
    <p:extLst>
      <p:ext uri="{BB962C8B-B14F-4D97-AF65-F5344CB8AC3E}">
        <p14:creationId xmlns:p14="http://schemas.microsoft.com/office/powerpoint/2010/main" val="2767495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7601C6-7CB1-D789-F6BF-77F7B3189B69}"/>
            </a:ext>
          </a:extLst>
        </p:cNvPr>
        <p:cNvGrpSpPr/>
        <p:nvPr/>
      </p:nvGrpSpPr>
      <p:grpSpPr>
        <a:xfrm>
          <a:off x="0" y="0"/>
          <a:ext cx="0" cy="0"/>
          <a:chOff x="0" y="0"/>
          <a:chExt cx="0" cy="0"/>
        </a:xfrm>
      </p:grpSpPr>
      <p:pic>
        <p:nvPicPr>
          <p:cNvPr id="4" name="Afbeelding 3">
            <a:extLst>
              <a:ext uri="{FF2B5EF4-FFF2-40B4-BE49-F238E27FC236}">
                <a16:creationId xmlns:a16="http://schemas.microsoft.com/office/drawing/2014/main" id="{ACB99218-C301-981D-3577-E10C6F133E40}"/>
              </a:ext>
            </a:extLst>
          </p:cNvPr>
          <p:cNvPicPr>
            <a:picLocks noChangeAspect="1"/>
          </p:cNvPicPr>
          <p:nvPr/>
        </p:nvPicPr>
        <p:blipFill>
          <a:blip r:embed="rId2"/>
          <a:stretch>
            <a:fillRect/>
          </a:stretch>
        </p:blipFill>
        <p:spPr>
          <a:xfrm>
            <a:off x="0" y="196738"/>
            <a:ext cx="9106475" cy="6464524"/>
          </a:xfrm>
          <a:prstGeom prst="rect">
            <a:avLst/>
          </a:prstGeom>
        </p:spPr>
      </p:pic>
      <p:pic>
        <p:nvPicPr>
          <p:cNvPr id="6" name="Afbeelding 5">
            <a:extLst>
              <a:ext uri="{FF2B5EF4-FFF2-40B4-BE49-F238E27FC236}">
                <a16:creationId xmlns:a16="http://schemas.microsoft.com/office/drawing/2014/main" id="{667B450D-C09E-9D48-25CE-4C5683A78509}"/>
              </a:ext>
            </a:extLst>
          </p:cNvPr>
          <p:cNvPicPr>
            <a:picLocks noChangeAspect="1"/>
          </p:cNvPicPr>
          <p:nvPr/>
        </p:nvPicPr>
        <p:blipFill>
          <a:blip r:embed="rId3">
            <a:alphaModFix/>
          </a:blip>
          <a:stretch>
            <a:fillRect/>
          </a:stretch>
        </p:blipFill>
        <p:spPr>
          <a:xfrm>
            <a:off x="-20276" y="178424"/>
            <a:ext cx="9164276" cy="6501153"/>
          </a:xfrm>
          <a:prstGeom prst="rect">
            <a:avLst/>
          </a:prstGeom>
        </p:spPr>
      </p:pic>
      <p:sp>
        <p:nvSpPr>
          <p:cNvPr id="2" name="Vrije vorm: vorm 1">
            <a:extLst>
              <a:ext uri="{FF2B5EF4-FFF2-40B4-BE49-F238E27FC236}">
                <a16:creationId xmlns:a16="http://schemas.microsoft.com/office/drawing/2014/main" id="{47BAE0F0-5A23-FB1F-08DF-A099BD0D213A}"/>
              </a:ext>
            </a:extLst>
          </p:cNvPr>
          <p:cNvSpPr/>
          <p:nvPr/>
        </p:nvSpPr>
        <p:spPr bwMode="auto">
          <a:xfrm>
            <a:off x="1669874" y="3475066"/>
            <a:ext cx="1621714" cy="1893571"/>
          </a:xfrm>
          <a:custGeom>
            <a:avLst/>
            <a:gdLst>
              <a:gd name="connsiteX0" fmla="*/ 0 w 2687781"/>
              <a:gd name="connsiteY0" fmla="*/ 658091 h 3117273"/>
              <a:gd name="connsiteX1" fmla="*/ 1814945 w 2687781"/>
              <a:gd name="connsiteY1" fmla="*/ 0 h 3117273"/>
              <a:gd name="connsiteX2" fmla="*/ 2687781 w 2687781"/>
              <a:gd name="connsiteY2" fmla="*/ 2466109 h 3117273"/>
              <a:gd name="connsiteX3" fmla="*/ 907472 w 2687781"/>
              <a:gd name="connsiteY3" fmla="*/ 3117273 h 3117273"/>
              <a:gd name="connsiteX4" fmla="*/ 824345 w 2687781"/>
              <a:gd name="connsiteY4" fmla="*/ 2930236 h 3117273"/>
              <a:gd name="connsiteX5" fmla="*/ 685800 w 2687781"/>
              <a:gd name="connsiteY5" fmla="*/ 2985655 h 3117273"/>
              <a:gd name="connsiteX6" fmla="*/ 0 w 2687781"/>
              <a:gd name="connsiteY6" fmla="*/ 658091 h 31172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87781" h="3117273">
                <a:moveTo>
                  <a:pt x="0" y="658091"/>
                </a:moveTo>
                <a:lnTo>
                  <a:pt x="1814945" y="0"/>
                </a:lnTo>
                <a:lnTo>
                  <a:pt x="2687781" y="2466109"/>
                </a:lnTo>
                <a:lnTo>
                  <a:pt x="907472" y="3117273"/>
                </a:lnTo>
                <a:lnTo>
                  <a:pt x="824345" y="2930236"/>
                </a:lnTo>
                <a:lnTo>
                  <a:pt x="685800" y="2985655"/>
                </a:lnTo>
                <a:lnTo>
                  <a:pt x="0" y="658091"/>
                </a:lnTo>
                <a:close/>
              </a:path>
            </a:pathLst>
          </a:custGeom>
          <a:solidFill>
            <a:srgbClr val="9EBE48"/>
          </a:solidFill>
          <a:ln w="9525" cap="flat" cmpd="sng" algn="ctr">
            <a:solidFill>
              <a:schemeClr val="tx1"/>
            </a:solidFill>
            <a:prstDash val="solid"/>
            <a:round/>
            <a:headEnd type="none" w="med" len="med"/>
            <a:tailEnd type="none" w="med" len="med"/>
          </a:ln>
          <a:effectLst/>
        </p:spPr>
        <p:txBody>
          <a:bodyPr vert="horz" wrap="square" lIns="55279" tIns="27639" rIns="55279" bIns="27639" numCol="1" rtlCol="0" anchor="t" anchorCtr="0" compatLnSpc="1">
            <a:prstTxWarp prst="textNoShape">
              <a:avLst/>
            </a:prstTxWarp>
          </a:bodyPr>
          <a:lstStyle/>
          <a:p>
            <a:pPr defTabSz="552755" eaLnBrk="0" fontAlgn="base" hangingPunct="0">
              <a:spcBef>
                <a:spcPct val="0"/>
              </a:spcBef>
              <a:spcAft>
                <a:spcPct val="0"/>
              </a:spcAft>
            </a:pPr>
            <a:endParaRPr lang="nl-NL" sz="1511">
              <a:latin typeface="Times"/>
            </a:endParaRPr>
          </a:p>
        </p:txBody>
      </p:sp>
      <p:sp>
        <p:nvSpPr>
          <p:cNvPr id="3" name="Tekstvak 2">
            <a:extLst>
              <a:ext uri="{FF2B5EF4-FFF2-40B4-BE49-F238E27FC236}">
                <a16:creationId xmlns:a16="http://schemas.microsoft.com/office/drawing/2014/main" id="{58F050E9-8934-D726-CC82-7F9246219069}"/>
              </a:ext>
            </a:extLst>
          </p:cNvPr>
          <p:cNvSpPr txBox="1"/>
          <p:nvPr/>
        </p:nvSpPr>
        <p:spPr>
          <a:xfrm>
            <a:off x="2038398" y="4421852"/>
            <a:ext cx="967375" cy="389979"/>
          </a:xfrm>
          <a:prstGeom prst="rect">
            <a:avLst/>
          </a:prstGeom>
          <a:noFill/>
        </p:spPr>
        <p:txBody>
          <a:bodyPr wrap="square" rtlCol="0">
            <a:spAutoFit/>
          </a:bodyPr>
          <a:lstStyle/>
          <a:p>
            <a:r>
              <a:rPr lang="nl-NL" sz="1934" dirty="0"/>
              <a:t>FASE II</a:t>
            </a:r>
          </a:p>
        </p:txBody>
      </p:sp>
    </p:spTree>
    <p:extLst>
      <p:ext uri="{BB962C8B-B14F-4D97-AF65-F5344CB8AC3E}">
        <p14:creationId xmlns:p14="http://schemas.microsoft.com/office/powerpoint/2010/main" val="25771849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E2C985-2D63-A996-D06F-F31659D6C1A0}"/>
            </a:ext>
          </a:extLst>
        </p:cNvPr>
        <p:cNvGrpSpPr/>
        <p:nvPr/>
      </p:nvGrpSpPr>
      <p:grpSpPr>
        <a:xfrm>
          <a:off x="0" y="0"/>
          <a:ext cx="0" cy="0"/>
          <a:chOff x="0" y="0"/>
          <a:chExt cx="0" cy="0"/>
        </a:xfrm>
      </p:grpSpPr>
      <p:pic>
        <p:nvPicPr>
          <p:cNvPr id="4" name="Afbeelding 3">
            <a:extLst>
              <a:ext uri="{FF2B5EF4-FFF2-40B4-BE49-F238E27FC236}">
                <a16:creationId xmlns:a16="http://schemas.microsoft.com/office/drawing/2014/main" id="{DB652B10-3092-10D4-39F9-2FC4E16E416D}"/>
              </a:ext>
            </a:extLst>
          </p:cNvPr>
          <p:cNvPicPr>
            <a:picLocks noChangeAspect="1"/>
          </p:cNvPicPr>
          <p:nvPr/>
        </p:nvPicPr>
        <p:blipFill>
          <a:blip r:embed="rId2"/>
          <a:stretch>
            <a:fillRect/>
          </a:stretch>
        </p:blipFill>
        <p:spPr>
          <a:xfrm>
            <a:off x="-34549" y="196738"/>
            <a:ext cx="9105368" cy="6464524"/>
          </a:xfrm>
          <a:prstGeom prst="rect">
            <a:avLst/>
          </a:prstGeom>
        </p:spPr>
      </p:pic>
      <p:sp>
        <p:nvSpPr>
          <p:cNvPr id="5" name="Tekstvak 4">
            <a:extLst>
              <a:ext uri="{FF2B5EF4-FFF2-40B4-BE49-F238E27FC236}">
                <a16:creationId xmlns:a16="http://schemas.microsoft.com/office/drawing/2014/main" id="{15318F3E-6074-73FE-DA73-A9BB35B9D080}"/>
              </a:ext>
            </a:extLst>
          </p:cNvPr>
          <p:cNvSpPr txBox="1"/>
          <p:nvPr/>
        </p:nvSpPr>
        <p:spPr>
          <a:xfrm rot="18170314">
            <a:off x="6531233" y="4392388"/>
            <a:ext cx="1428030" cy="427168"/>
          </a:xfrm>
          <a:prstGeom prst="rect">
            <a:avLst/>
          </a:prstGeom>
          <a:noFill/>
        </p:spPr>
        <p:txBody>
          <a:bodyPr wrap="square" rtlCol="0">
            <a:spAutoFit/>
          </a:bodyPr>
          <a:lstStyle/>
          <a:p>
            <a:r>
              <a:rPr lang="nl-NL" sz="1088" dirty="0"/>
              <a:t>Schepenstraat</a:t>
            </a:r>
          </a:p>
          <a:p>
            <a:endParaRPr lang="nl-NL" sz="1088" dirty="0"/>
          </a:p>
        </p:txBody>
      </p:sp>
      <p:sp>
        <p:nvSpPr>
          <p:cNvPr id="6" name="Tekstvak 5">
            <a:extLst>
              <a:ext uri="{FF2B5EF4-FFF2-40B4-BE49-F238E27FC236}">
                <a16:creationId xmlns:a16="http://schemas.microsoft.com/office/drawing/2014/main" id="{9A04703C-E98C-28DA-1601-B8A3FD537333}"/>
              </a:ext>
            </a:extLst>
          </p:cNvPr>
          <p:cNvSpPr txBox="1"/>
          <p:nvPr/>
        </p:nvSpPr>
        <p:spPr>
          <a:xfrm>
            <a:off x="4618066" y="4580638"/>
            <a:ext cx="1428030" cy="594586"/>
          </a:xfrm>
          <a:prstGeom prst="rect">
            <a:avLst/>
          </a:prstGeom>
          <a:noFill/>
        </p:spPr>
        <p:txBody>
          <a:bodyPr wrap="square" rtlCol="0">
            <a:spAutoFit/>
          </a:bodyPr>
          <a:lstStyle/>
          <a:p>
            <a:r>
              <a:rPr lang="nl-NL" sz="2176" dirty="0"/>
              <a:t>26</a:t>
            </a:r>
          </a:p>
          <a:p>
            <a:endParaRPr lang="nl-NL" sz="1088" dirty="0"/>
          </a:p>
        </p:txBody>
      </p:sp>
      <p:sp>
        <p:nvSpPr>
          <p:cNvPr id="7" name="Tekstvak 6">
            <a:extLst>
              <a:ext uri="{FF2B5EF4-FFF2-40B4-BE49-F238E27FC236}">
                <a16:creationId xmlns:a16="http://schemas.microsoft.com/office/drawing/2014/main" id="{396156DD-B8E5-D0AF-CAA2-CC9CD0C9C463}"/>
              </a:ext>
            </a:extLst>
          </p:cNvPr>
          <p:cNvSpPr txBox="1"/>
          <p:nvPr/>
        </p:nvSpPr>
        <p:spPr>
          <a:xfrm>
            <a:off x="7151668" y="2870816"/>
            <a:ext cx="1428030" cy="594586"/>
          </a:xfrm>
          <a:prstGeom prst="rect">
            <a:avLst/>
          </a:prstGeom>
          <a:noFill/>
        </p:spPr>
        <p:txBody>
          <a:bodyPr wrap="square" rtlCol="0">
            <a:spAutoFit/>
          </a:bodyPr>
          <a:lstStyle/>
          <a:p>
            <a:r>
              <a:rPr lang="nl-NL" sz="2176" dirty="0"/>
              <a:t>25A</a:t>
            </a:r>
          </a:p>
          <a:p>
            <a:endParaRPr lang="nl-NL" sz="1088" dirty="0"/>
          </a:p>
        </p:txBody>
      </p:sp>
      <p:sp>
        <p:nvSpPr>
          <p:cNvPr id="8" name="Tekstvak 7">
            <a:extLst>
              <a:ext uri="{FF2B5EF4-FFF2-40B4-BE49-F238E27FC236}">
                <a16:creationId xmlns:a16="http://schemas.microsoft.com/office/drawing/2014/main" id="{97A43F89-F293-8534-9836-0F6B6F647B80}"/>
              </a:ext>
            </a:extLst>
          </p:cNvPr>
          <p:cNvSpPr txBox="1"/>
          <p:nvPr/>
        </p:nvSpPr>
        <p:spPr>
          <a:xfrm>
            <a:off x="6368554" y="1908839"/>
            <a:ext cx="1428030" cy="594586"/>
          </a:xfrm>
          <a:prstGeom prst="rect">
            <a:avLst/>
          </a:prstGeom>
          <a:noFill/>
        </p:spPr>
        <p:txBody>
          <a:bodyPr wrap="square" rtlCol="0">
            <a:spAutoFit/>
          </a:bodyPr>
          <a:lstStyle/>
          <a:p>
            <a:r>
              <a:rPr lang="nl-NL" sz="2176" dirty="0"/>
              <a:t>25</a:t>
            </a:r>
          </a:p>
          <a:p>
            <a:endParaRPr lang="nl-NL" sz="1088" dirty="0"/>
          </a:p>
        </p:txBody>
      </p:sp>
      <p:sp>
        <p:nvSpPr>
          <p:cNvPr id="9" name="Tekstvak 8">
            <a:extLst>
              <a:ext uri="{FF2B5EF4-FFF2-40B4-BE49-F238E27FC236}">
                <a16:creationId xmlns:a16="http://schemas.microsoft.com/office/drawing/2014/main" id="{7F428B31-FF58-2263-F30C-8C530C605BE5}"/>
              </a:ext>
            </a:extLst>
          </p:cNvPr>
          <p:cNvSpPr txBox="1"/>
          <p:nvPr/>
        </p:nvSpPr>
        <p:spPr>
          <a:xfrm>
            <a:off x="4802328" y="1125726"/>
            <a:ext cx="1428030" cy="594586"/>
          </a:xfrm>
          <a:prstGeom prst="rect">
            <a:avLst/>
          </a:prstGeom>
          <a:noFill/>
        </p:spPr>
        <p:txBody>
          <a:bodyPr wrap="square" rtlCol="0">
            <a:spAutoFit/>
          </a:bodyPr>
          <a:lstStyle/>
          <a:p>
            <a:r>
              <a:rPr lang="nl-NL" sz="2176" dirty="0"/>
              <a:t>23</a:t>
            </a:r>
          </a:p>
          <a:p>
            <a:endParaRPr lang="nl-NL" sz="1088" dirty="0"/>
          </a:p>
        </p:txBody>
      </p:sp>
      <p:sp>
        <p:nvSpPr>
          <p:cNvPr id="10" name="Tekstvak 9">
            <a:extLst>
              <a:ext uri="{FF2B5EF4-FFF2-40B4-BE49-F238E27FC236}">
                <a16:creationId xmlns:a16="http://schemas.microsoft.com/office/drawing/2014/main" id="{107A9A6F-0534-ECA2-67FE-A91FF2864104}"/>
              </a:ext>
            </a:extLst>
          </p:cNvPr>
          <p:cNvSpPr txBox="1"/>
          <p:nvPr/>
        </p:nvSpPr>
        <p:spPr>
          <a:xfrm>
            <a:off x="1738972" y="2047035"/>
            <a:ext cx="1428030" cy="594586"/>
          </a:xfrm>
          <a:prstGeom prst="rect">
            <a:avLst/>
          </a:prstGeom>
          <a:noFill/>
        </p:spPr>
        <p:txBody>
          <a:bodyPr wrap="square" rtlCol="0">
            <a:spAutoFit/>
          </a:bodyPr>
          <a:lstStyle/>
          <a:p>
            <a:r>
              <a:rPr lang="nl-NL" sz="2176" dirty="0"/>
              <a:t>15</a:t>
            </a:r>
          </a:p>
          <a:p>
            <a:endParaRPr lang="nl-NL" sz="1088" dirty="0"/>
          </a:p>
        </p:txBody>
      </p:sp>
      <p:sp>
        <p:nvSpPr>
          <p:cNvPr id="11" name="Tekstvak 10">
            <a:extLst>
              <a:ext uri="{FF2B5EF4-FFF2-40B4-BE49-F238E27FC236}">
                <a16:creationId xmlns:a16="http://schemas.microsoft.com/office/drawing/2014/main" id="{6DB71880-043F-2966-DED8-086B02091C71}"/>
              </a:ext>
            </a:extLst>
          </p:cNvPr>
          <p:cNvSpPr txBox="1"/>
          <p:nvPr/>
        </p:nvSpPr>
        <p:spPr>
          <a:xfrm>
            <a:off x="1255285" y="2499828"/>
            <a:ext cx="1428030" cy="594586"/>
          </a:xfrm>
          <a:prstGeom prst="rect">
            <a:avLst/>
          </a:prstGeom>
          <a:noFill/>
        </p:spPr>
        <p:txBody>
          <a:bodyPr wrap="square" rtlCol="0">
            <a:spAutoFit/>
          </a:bodyPr>
          <a:lstStyle/>
          <a:p>
            <a:r>
              <a:rPr lang="nl-NL" sz="2176" dirty="0"/>
              <a:t>13</a:t>
            </a:r>
          </a:p>
          <a:p>
            <a:endParaRPr lang="nl-NL" sz="1088" dirty="0"/>
          </a:p>
        </p:txBody>
      </p:sp>
      <p:sp>
        <p:nvSpPr>
          <p:cNvPr id="12" name="Tekstvak 11">
            <a:extLst>
              <a:ext uri="{FF2B5EF4-FFF2-40B4-BE49-F238E27FC236}">
                <a16:creationId xmlns:a16="http://schemas.microsoft.com/office/drawing/2014/main" id="{0B5D74B4-952B-CED5-F292-9DA2169C8454}"/>
              </a:ext>
            </a:extLst>
          </p:cNvPr>
          <p:cNvSpPr txBox="1"/>
          <p:nvPr/>
        </p:nvSpPr>
        <p:spPr>
          <a:xfrm>
            <a:off x="1485612" y="3106542"/>
            <a:ext cx="1428030" cy="594586"/>
          </a:xfrm>
          <a:prstGeom prst="rect">
            <a:avLst/>
          </a:prstGeom>
          <a:noFill/>
        </p:spPr>
        <p:txBody>
          <a:bodyPr wrap="square" rtlCol="0">
            <a:spAutoFit/>
          </a:bodyPr>
          <a:lstStyle/>
          <a:p>
            <a:r>
              <a:rPr lang="nl-NL" sz="2176" dirty="0"/>
              <a:t>6</a:t>
            </a:r>
          </a:p>
          <a:p>
            <a:endParaRPr lang="nl-NL" sz="1088" dirty="0"/>
          </a:p>
        </p:txBody>
      </p:sp>
      <p:sp>
        <p:nvSpPr>
          <p:cNvPr id="13" name="Tekstvak 12">
            <a:extLst>
              <a:ext uri="{FF2B5EF4-FFF2-40B4-BE49-F238E27FC236}">
                <a16:creationId xmlns:a16="http://schemas.microsoft.com/office/drawing/2014/main" id="{B7B2ED14-6271-F41B-1465-9027F8FF8A25}"/>
              </a:ext>
            </a:extLst>
          </p:cNvPr>
          <p:cNvSpPr txBox="1"/>
          <p:nvPr/>
        </p:nvSpPr>
        <p:spPr>
          <a:xfrm>
            <a:off x="1900202" y="3510106"/>
            <a:ext cx="1428030" cy="594586"/>
          </a:xfrm>
          <a:prstGeom prst="rect">
            <a:avLst/>
          </a:prstGeom>
          <a:noFill/>
        </p:spPr>
        <p:txBody>
          <a:bodyPr wrap="square" rtlCol="0">
            <a:spAutoFit/>
          </a:bodyPr>
          <a:lstStyle/>
          <a:p>
            <a:r>
              <a:rPr lang="nl-NL" sz="2176" dirty="0"/>
              <a:t>8</a:t>
            </a:r>
          </a:p>
          <a:p>
            <a:endParaRPr lang="nl-NL" sz="1088" dirty="0"/>
          </a:p>
        </p:txBody>
      </p:sp>
      <p:sp>
        <p:nvSpPr>
          <p:cNvPr id="14" name="Tekstvak 13">
            <a:extLst>
              <a:ext uri="{FF2B5EF4-FFF2-40B4-BE49-F238E27FC236}">
                <a16:creationId xmlns:a16="http://schemas.microsoft.com/office/drawing/2014/main" id="{EABB0A55-3AE7-15D7-92E5-4C1340BC75C1}"/>
              </a:ext>
            </a:extLst>
          </p:cNvPr>
          <p:cNvSpPr txBox="1"/>
          <p:nvPr/>
        </p:nvSpPr>
        <p:spPr>
          <a:xfrm>
            <a:off x="2360857" y="3997561"/>
            <a:ext cx="1428030" cy="594586"/>
          </a:xfrm>
          <a:prstGeom prst="rect">
            <a:avLst/>
          </a:prstGeom>
          <a:noFill/>
        </p:spPr>
        <p:txBody>
          <a:bodyPr wrap="square" rtlCol="0">
            <a:spAutoFit/>
          </a:bodyPr>
          <a:lstStyle/>
          <a:p>
            <a:r>
              <a:rPr lang="nl-NL" sz="2176" dirty="0"/>
              <a:t>10</a:t>
            </a:r>
          </a:p>
          <a:p>
            <a:endParaRPr lang="nl-NL" sz="1088" dirty="0"/>
          </a:p>
        </p:txBody>
      </p:sp>
      <p:sp>
        <p:nvSpPr>
          <p:cNvPr id="15" name="Tekstvak 14">
            <a:extLst>
              <a:ext uri="{FF2B5EF4-FFF2-40B4-BE49-F238E27FC236}">
                <a16:creationId xmlns:a16="http://schemas.microsoft.com/office/drawing/2014/main" id="{8D8AD0E5-5F0C-5616-82E9-ED97102C0551}"/>
              </a:ext>
            </a:extLst>
          </p:cNvPr>
          <p:cNvSpPr txBox="1"/>
          <p:nvPr/>
        </p:nvSpPr>
        <p:spPr>
          <a:xfrm>
            <a:off x="2904220" y="4431046"/>
            <a:ext cx="1428030" cy="594586"/>
          </a:xfrm>
          <a:prstGeom prst="rect">
            <a:avLst/>
          </a:prstGeom>
          <a:noFill/>
        </p:spPr>
        <p:txBody>
          <a:bodyPr wrap="square" rtlCol="0">
            <a:spAutoFit/>
          </a:bodyPr>
          <a:lstStyle/>
          <a:p>
            <a:r>
              <a:rPr lang="nl-NL" sz="2176" dirty="0"/>
              <a:t>12</a:t>
            </a:r>
          </a:p>
          <a:p>
            <a:endParaRPr lang="nl-NL" sz="1088" dirty="0"/>
          </a:p>
        </p:txBody>
      </p:sp>
      <p:sp>
        <p:nvSpPr>
          <p:cNvPr id="16" name="Tekstvak 15">
            <a:extLst>
              <a:ext uri="{FF2B5EF4-FFF2-40B4-BE49-F238E27FC236}">
                <a16:creationId xmlns:a16="http://schemas.microsoft.com/office/drawing/2014/main" id="{D346A65E-9601-7DF2-21D0-E26769D223C7}"/>
              </a:ext>
            </a:extLst>
          </p:cNvPr>
          <p:cNvSpPr txBox="1"/>
          <p:nvPr/>
        </p:nvSpPr>
        <p:spPr>
          <a:xfrm>
            <a:off x="3512494" y="5037874"/>
            <a:ext cx="1428030" cy="594586"/>
          </a:xfrm>
          <a:prstGeom prst="rect">
            <a:avLst/>
          </a:prstGeom>
          <a:noFill/>
        </p:spPr>
        <p:txBody>
          <a:bodyPr wrap="square" rtlCol="0">
            <a:spAutoFit/>
          </a:bodyPr>
          <a:lstStyle/>
          <a:p>
            <a:r>
              <a:rPr lang="nl-NL" sz="2176" dirty="0"/>
              <a:t>24</a:t>
            </a:r>
          </a:p>
          <a:p>
            <a:endParaRPr lang="nl-NL" sz="1088" dirty="0"/>
          </a:p>
        </p:txBody>
      </p:sp>
      <p:sp>
        <p:nvSpPr>
          <p:cNvPr id="17" name="Tekstvak 16">
            <a:extLst>
              <a:ext uri="{FF2B5EF4-FFF2-40B4-BE49-F238E27FC236}">
                <a16:creationId xmlns:a16="http://schemas.microsoft.com/office/drawing/2014/main" id="{8911E5AF-3B4A-68D3-61BC-45CAA1A32A0F}"/>
              </a:ext>
            </a:extLst>
          </p:cNvPr>
          <p:cNvSpPr txBox="1"/>
          <p:nvPr/>
        </p:nvSpPr>
        <p:spPr>
          <a:xfrm rot="2322680">
            <a:off x="6843488" y="1738111"/>
            <a:ext cx="1428030" cy="427168"/>
          </a:xfrm>
          <a:prstGeom prst="rect">
            <a:avLst/>
          </a:prstGeom>
          <a:noFill/>
        </p:spPr>
        <p:txBody>
          <a:bodyPr wrap="square" rtlCol="0">
            <a:spAutoFit/>
          </a:bodyPr>
          <a:lstStyle/>
          <a:p>
            <a:r>
              <a:rPr lang="nl-NL" sz="1088" dirty="0"/>
              <a:t>Hofstad</a:t>
            </a:r>
          </a:p>
          <a:p>
            <a:endParaRPr lang="nl-NL" sz="1088" dirty="0"/>
          </a:p>
        </p:txBody>
      </p:sp>
      <p:sp>
        <p:nvSpPr>
          <p:cNvPr id="18" name="Tekstvak 17">
            <a:extLst>
              <a:ext uri="{FF2B5EF4-FFF2-40B4-BE49-F238E27FC236}">
                <a16:creationId xmlns:a16="http://schemas.microsoft.com/office/drawing/2014/main" id="{BF94909E-7842-6720-BF01-BBB6326B63C6}"/>
              </a:ext>
            </a:extLst>
          </p:cNvPr>
          <p:cNvSpPr txBox="1"/>
          <p:nvPr/>
        </p:nvSpPr>
        <p:spPr>
          <a:xfrm rot="19815359">
            <a:off x="1304205" y="1214245"/>
            <a:ext cx="1428030" cy="427168"/>
          </a:xfrm>
          <a:prstGeom prst="rect">
            <a:avLst/>
          </a:prstGeom>
          <a:noFill/>
        </p:spPr>
        <p:txBody>
          <a:bodyPr wrap="square" rtlCol="0">
            <a:spAutoFit/>
          </a:bodyPr>
          <a:lstStyle/>
          <a:p>
            <a:r>
              <a:rPr lang="nl-NL" sz="1088" dirty="0"/>
              <a:t>Dr. A Zijlmansstraat</a:t>
            </a:r>
          </a:p>
          <a:p>
            <a:endParaRPr lang="nl-NL" sz="1088" dirty="0"/>
          </a:p>
        </p:txBody>
      </p:sp>
      <p:sp>
        <p:nvSpPr>
          <p:cNvPr id="20" name="Vrije vorm: vorm 19">
            <a:extLst>
              <a:ext uri="{FF2B5EF4-FFF2-40B4-BE49-F238E27FC236}">
                <a16:creationId xmlns:a16="http://schemas.microsoft.com/office/drawing/2014/main" id="{2A7A640A-8ED3-D410-5C27-319FD42F047A}"/>
              </a:ext>
            </a:extLst>
          </p:cNvPr>
          <p:cNvSpPr/>
          <p:nvPr/>
        </p:nvSpPr>
        <p:spPr bwMode="auto">
          <a:xfrm>
            <a:off x="7022893" y="3953170"/>
            <a:ext cx="376900" cy="339209"/>
          </a:xfrm>
          <a:custGeom>
            <a:avLst/>
            <a:gdLst>
              <a:gd name="connsiteX0" fmla="*/ 173182 w 623455"/>
              <a:gd name="connsiteY0" fmla="*/ 0 h 561109"/>
              <a:gd name="connsiteX1" fmla="*/ 623455 w 623455"/>
              <a:gd name="connsiteY1" fmla="*/ 0 h 561109"/>
              <a:gd name="connsiteX2" fmla="*/ 200891 w 623455"/>
              <a:gd name="connsiteY2" fmla="*/ 561109 h 561109"/>
              <a:gd name="connsiteX3" fmla="*/ 0 w 623455"/>
              <a:gd name="connsiteY3" fmla="*/ 263236 h 561109"/>
              <a:gd name="connsiteX4" fmla="*/ 173182 w 623455"/>
              <a:gd name="connsiteY4" fmla="*/ 0 h 5611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3455" h="561109">
                <a:moveTo>
                  <a:pt x="173182" y="0"/>
                </a:moveTo>
                <a:lnTo>
                  <a:pt x="623455" y="0"/>
                </a:lnTo>
                <a:lnTo>
                  <a:pt x="200891" y="561109"/>
                </a:lnTo>
                <a:lnTo>
                  <a:pt x="0" y="263236"/>
                </a:lnTo>
                <a:lnTo>
                  <a:pt x="173182" y="0"/>
                </a:lnTo>
                <a:close/>
              </a:path>
            </a:pathLst>
          </a:custGeom>
          <a:solidFill>
            <a:schemeClr val="bg1"/>
          </a:solidFill>
          <a:ln w="9525" cap="flat" cmpd="sng" algn="ctr">
            <a:solidFill>
              <a:schemeClr val="tx1"/>
            </a:solidFill>
            <a:prstDash val="solid"/>
            <a:round/>
            <a:headEnd type="none" w="med" len="med"/>
            <a:tailEnd type="none" w="med" len="med"/>
          </a:ln>
          <a:effectLst/>
        </p:spPr>
        <p:txBody>
          <a:bodyPr vert="horz" wrap="square" lIns="55279" tIns="27639" rIns="55279" bIns="27639" numCol="1" rtlCol="0" anchor="t" anchorCtr="0" compatLnSpc="1">
            <a:prstTxWarp prst="textNoShape">
              <a:avLst/>
            </a:prstTxWarp>
          </a:bodyPr>
          <a:lstStyle/>
          <a:p>
            <a:pPr defTabSz="552755" eaLnBrk="0" fontAlgn="base" hangingPunct="0">
              <a:spcBef>
                <a:spcPct val="0"/>
              </a:spcBef>
              <a:spcAft>
                <a:spcPct val="0"/>
              </a:spcAft>
            </a:pPr>
            <a:endParaRPr lang="nl-NL" sz="1511">
              <a:latin typeface="Times"/>
            </a:endParaRPr>
          </a:p>
        </p:txBody>
      </p:sp>
      <p:sp>
        <p:nvSpPr>
          <p:cNvPr id="22" name="Tekstvak 21">
            <a:extLst>
              <a:ext uri="{FF2B5EF4-FFF2-40B4-BE49-F238E27FC236}">
                <a16:creationId xmlns:a16="http://schemas.microsoft.com/office/drawing/2014/main" id="{F91E0251-3650-0D95-CFBD-620243E38478}"/>
              </a:ext>
            </a:extLst>
          </p:cNvPr>
          <p:cNvSpPr txBox="1"/>
          <p:nvPr/>
        </p:nvSpPr>
        <p:spPr>
          <a:xfrm>
            <a:off x="6138227" y="5424678"/>
            <a:ext cx="2760789" cy="1376082"/>
          </a:xfrm>
          <a:prstGeom prst="rect">
            <a:avLst/>
          </a:prstGeom>
          <a:noFill/>
        </p:spPr>
        <p:txBody>
          <a:bodyPr wrap="square" rtlCol="0">
            <a:spAutoFit/>
          </a:bodyPr>
          <a:lstStyle/>
          <a:p>
            <a:pPr algn="r"/>
            <a:r>
              <a:rPr lang="nl-NL" sz="3627" dirty="0"/>
              <a:t>Totaal </a:t>
            </a:r>
          </a:p>
          <a:p>
            <a:pPr algn="r"/>
            <a:r>
              <a:rPr lang="nl-NL" sz="3627" dirty="0"/>
              <a:t>26 woningen</a:t>
            </a:r>
          </a:p>
          <a:p>
            <a:endParaRPr lang="nl-NL" sz="1088" dirty="0"/>
          </a:p>
        </p:txBody>
      </p:sp>
      <p:sp>
        <p:nvSpPr>
          <p:cNvPr id="3" name="Tekstvak 2">
            <a:extLst>
              <a:ext uri="{FF2B5EF4-FFF2-40B4-BE49-F238E27FC236}">
                <a16:creationId xmlns:a16="http://schemas.microsoft.com/office/drawing/2014/main" id="{590715B3-7678-A076-ECF2-7F5474AF1002}"/>
              </a:ext>
            </a:extLst>
          </p:cNvPr>
          <p:cNvSpPr txBox="1"/>
          <p:nvPr/>
        </p:nvSpPr>
        <p:spPr>
          <a:xfrm rot="19553024">
            <a:off x="2123864" y="1048417"/>
            <a:ext cx="1782856" cy="276999"/>
          </a:xfrm>
          <a:prstGeom prst="rect">
            <a:avLst/>
          </a:prstGeom>
          <a:noFill/>
        </p:spPr>
        <p:txBody>
          <a:bodyPr wrap="square">
            <a:spAutoFit/>
          </a:bodyPr>
          <a:lstStyle/>
          <a:p>
            <a:r>
              <a:rPr lang="nl-NL" sz="1200" dirty="0"/>
              <a:t>kuilvoerplaten</a:t>
            </a:r>
          </a:p>
        </p:txBody>
      </p:sp>
    </p:spTree>
    <p:extLst>
      <p:ext uri="{BB962C8B-B14F-4D97-AF65-F5344CB8AC3E}">
        <p14:creationId xmlns:p14="http://schemas.microsoft.com/office/powerpoint/2010/main" val="17876677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5DA3CBD2-682C-A116-54E6-4F6405261DDA}"/>
              </a:ext>
            </a:extLst>
          </p:cNvPr>
          <p:cNvPicPr>
            <a:picLocks noChangeAspect="1"/>
          </p:cNvPicPr>
          <p:nvPr/>
        </p:nvPicPr>
        <p:blipFill>
          <a:blip r:embed="rId2"/>
          <a:stretch>
            <a:fillRect/>
          </a:stretch>
        </p:blipFill>
        <p:spPr>
          <a:xfrm>
            <a:off x="-34549" y="196738"/>
            <a:ext cx="9105368" cy="6464524"/>
          </a:xfrm>
          <a:prstGeom prst="rect">
            <a:avLst/>
          </a:prstGeom>
        </p:spPr>
      </p:pic>
      <p:sp>
        <p:nvSpPr>
          <p:cNvPr id="5" name="Tekstvak 4">
            <a:extLst>
              <a:ext uri="{FF2B5EF4-FFF2-40B4-BE49-F238E27FC236}">
                <a16:creationId xmlns:a16="http://schemas.microsoft.com/office/drawing/2014/main" id="{B25AAFAF-BADD-C567-1CC0-0AA5CFB2AF5C}"/>
              </a:ext>
            </a:extLst>
          </p:cNvPr>
          <p:cNvSpPr txBox="1"/>
          <p:nvPr/>
        </p:nvSpPr>
        <p:spPr>
          <a:xfrm rot="18170314">
            <a:off x="6531233" y="4392388"/>
            <a:ext cx="1428030" cy="427168"/>
          </a:xfrm>
          <a:prstGeom prst="rect">
            <a:avLst/>
          </a:prstGeom>
          <a:noFill/>
        </p:spPr>
        <p:txBody>
          <a:bodyPr wrap="square" rtlCol="0">
            <a:spAutoFit/>
          </a:bodyPr>
          <a:lstStyle/>
          <a:p>
            <a:r>
              <a:rPr lang="nl-NL" sz="1088" dirty="0"/>
              <a:t>Schepenstraat</a:t>
            </a:r>
          </a:p>
          <a:p>
            <a:endParaRPr lang="nl-NL" sz="1088" dirty="0"/>
          </a:p>
        </p:txBody>
      </p:sp>
      <p:sp>
        <p:nvSpPr>
          <p:cNvPr id="6" name="Tekstvak 5">
            <a:extLst>
              <a:ext uri="{FF2B5EF4-FFF2-40B4-BE49-F238E27FC236}">
                <a16:creationId xmlns:a16="http://schemas.microsoft.com/office/drawing/2014/main" id="{FA83A8A8-CA9A-68E3-955A-ECE66FCD97A3}"/>
              </a:ext>
            </a:extLst>
          </p:cNvPr>
          <p:cNvSpPr txBox="1"/>
          <p:nvPr/>
        </p:nvSpPr>
        <p:spPr>
          <a:xfrm>
            <a:off x="4618066" y="4580638"/>
            <a:ext cx="1428030" cy="594586"/>
          </a:xfrm>
          <a:prstGeom prst="rect">
            <a:avLst/>
          </a:prstGeom>
          <a:noFill/>
        </p:spPr>
        <p:txBody>
          <a:bodyPr wrap="square" rtlCol="0">
            <a:spAutoFit/>
          </a:bodyPr>
          <a:lstStyle/>
          <a:p>
            <a:r>
              <a:rPr lang="nl-NL" sz="2176" dirty="0"/>
              <a:t>26</a:t>
            </a:r>
          </a:p>
          <a:p>
            <a:endParaRPr lang="nl-NL" sz="1088" dirty="0"/>
          </a:p>
        </p:txBody>
      </p:sp>
      <p:sp>
        <p:nvSpPr>
          <p:cNvPr id="7" name="Tekstvak 6">
            <a:extLst>
              <a:ext uri="{FF2B5EF4-FFF2-40B4-BE49-F238E27FC236}">
                <a16:creationId xmlns:a16="http://schemas.microsoft.com/office/drawing/2014/main" id="{F48F0504-D5D8-D05B-6F9F-461CC6517539}"/>
              </a:ext>
            </a:extLst>
          </p:cNvPr>
          <p:cNvSpPr txBox="1"/>
          <p:nvPr/>
        </p:nvSpPr>
        <p:spPr>
          <a:xfrm>
            <a:off x="7151668" y="2870816"/>
            <a:ext cx="1428030" cy="594586"/>
          </a:xfrm>
          <a:prstGeom prst="rect">
            <a:avLst/>
          </a:prstGeom>
          <a:noFill/>
        </p:spPr>
        <p:txBody>
          <a:bodyPr wrap="square" rtlCol="0">
            <a:spAutoFit/>
          </a:bodyPr>
          <a:lstStyle/>
          <a:p>
            <a:r>
              <a:rPr lang="nl-NL" sz="2176" dirty="0"/>
              <a:t>25A</a:t>
            </a:r>
          </a:p>
          <a:p>
            <a:endParaRPr lang="nl-NL" sz="1088" dirty="0"/>
          </a:p>
        </p:txBody>
      </p:sp>
      <p:sp>
        <p:nvSpPr>
          <p:cNvPr id="8" name="Tekstvak 7">
            <a:extLst>
              <a:ext uri="{FF2B5EF4-FFF2-40B4-BE49-F238E27FC236}">
                <a16:creationId xmlns:a16="http://schemas.microsoft.com/office/drawing/2014/main" id="{0E175EC4-497D-6D83-125F-A0D41A96B4E4}"/>
              </a:ext>
            </a:extLst>
          </p:cNvPr>
          <p:cNvSpPr txBox="1"/>
          <p:nvPr/>
        </p:nvSpPr>
        <p:spPr>
          <a:xfrm>
            <a:off x="6368554" y="1908839"/>
            <a:ext cx="1428030" cy="594586"/>
          </a:xfrm>
          <a:prstGeom prst="rect">
            <a:avLst/>
          </a:prstGeom>
          <a:noFill/>
        </p:spPr>
        <p:txBody>
          <a:bodyPr wrap="square" rtlCol="0">
            <a:spAutoFit/>
          </a:bodyPr>
          <a:lstStyle/>
          <a:p>
            <a:r>
              <a:rPr lang="nl-NL" sz="2176" dirty="0"/>
              <a:t>25</a:t>
            </a:r>
          </a:p>
          <a:p>
            <a:endParaRPr lang="nl-NL" sz="1088" dirty="0"/>
          </a:p>
        </p:txBody>
      </p:sp>
      <p:sp>
        <p:nvSpPr>
          <p:cNvPr id="9" name="Tekstvak 8">
            <a:extLst>
              <a:ext uri="{FF2B5EF4-FFF2-40B4-BE49-F238E27FC236}">
                <a16:creationId xmlns:a16="http://schemas.microsoft.com/office/drawing/2014/main" id="{EA26D245-C93D-C276-5E47-4A51F9D36043}"/>
              </a:ext>
            </a:extLst>
          </p:cNvPr>
          <p:cNvSpPr txBox="1"/>
          <p:nvPr/>
        </p:nvSpPr>
        <p:spPr>
          <a:xfrm>
            <a:off x="4802328" y="1125726"/>
            <a:ext cx="1428030" cy="594586"/>
          </a:xfrm>
          <a:prstGeom prst="rect">
            <a:avLst/>
          </a:prstGeom>
          <a:noFill/>
        </p:spPr>
        <p:txBody>
          <a:bodyPr wrap="square" rtlCol="0">
            <a:spAutoFit/>
          </a:bodyPr>
          <a:lstStyle/>
          <a:p>
            <a:r>
              <a:rPr lang="nl-NL" sz="2176" dirty="0"/>
              <a:t>23</a:t>
            </a:r>
          </a:p>
          <a:p>
            <a:endParaRPr lang="nl-NL" sz="1088" dirty="0"/>
          </a:p>
        </p:txBody>
      </p:sp>
      <p:sp>
        <p:nvSpPr>
          <p:cNvPr id="10" name="Tekstvak 9">
            <a:extLst>
              <a:ext uri="{FF2B5EF4-FFF2-40B4-BE49-F238E27FC236}">
                <a16:creationId xmlns:a16="http://schemas.microsoft.com/office/drawing/2014/main" id="{608E6964-B1E9-77EB-50ED-26F57F789F7B}"/>
              </a:ext>
            </a:extLst>
          </p:cNvPr>
          <p:cNvSpPr txBox="1"/>
          <p:nvPr/>
        </p:nvSpPr>
        <p:spPr>
          <a:xfrm>
            <a:off x="1738972" y="2047035"/>
            <a:ext cx="1428030" cy="594586"/>
          </a:xfrm>
          <a:prstGeom prst="rect">
            <a:avLst/>
          </a:prstGeom>
          <a:noFill/>
        </p:spPr>
        <p:txBody>
          <a:bodyPr wrap="square" rtlCol="0">
            <a:spAutoFit/>
          </a:bodyPr>
          <a:lstStyle/>
          <a:p>
            <a:r>
              <a:rPr lang="nl-NL" sz="2176" dirty="0"/>
              <a:t>15</a:t>
            </a:r>
          </a:p>
          <a:p>
            <a:endParaRPr lang="nl-NL" sz="1088" dirty="0"/>
          </a:p>
        </p:txBody>
      </p:sp>
      <p:sp>
        <p:nvSpPr>
          <p:cNvPr id="11" name="Tekstvak 10">
            <a:extLst>
              <a:ext uri="{FF2B5EF4-FFF2-40B4-BE49-F238E27FC236}">
                <a16:creationId xmlns:a16="http://schemas.microsoft.com/office/drawing/2014/main" id="{B036D0D2-F3EC-8FB0-6D0E-C7C8C06E82C9}"/>
              </a:ext>
            </a:extLst>
          </p:cNvPr>
          <p:cNvSpPr txBox="1"/>
          <p:nvPr/>
        </p:nvSpPr>
        <p:spPr>
          <a:xfrm>
            <a:off x="1255285" y="2499828"/>
            <a:ext cx="1428030" cy="594586"/>
          </a:xfrm>
          <a:prstGeom prst="rect">
            <a:avLst/>
          </a:prstGeom>
          <a:noFill/>
        </p:spPr>
        <p:txBody>
          <a:bodyPr wrap="square" rtlCol="0">
            <a:spAutoFit/>
          </a:bodyPr>
          <a:lstStyle/>
          <a:p>
            <a:r>
              <a:rPr lang="nl-NL" sz="2176" dirty="0"/>
              <a:t>13</a:t>
            </a:r>
          </a:p>
          <a:p>
            <a:endParaRPr lang="nl-NL" sz="1088" dirty="0"/>
          </a:p>
        </p:txBody>
      </p:sp>
      <p:sp>
        <p:nvSpPr>
          <p:cNvPr id="12" name="Tekstvak 11">
            <a:extLst>
              <a:ext uri="{FF2B5EF4-FFF2-40B4-BE49-F238E27FC236}">
                <a16:creationId xmlns:a16="http://schemas.microsoft.com/office/drawing/2014/main" id="{4776CA6B-C7C8-3ECF-B084-B46E413EC6DE}"/>
              </a:ext>
            </a:extLst>
          </p:cNvPr>
          <p:cNvSpPr txBox="1"/>
          <p:nvPr/>
        </p:nvSpPr>
        <p:spPr>
          <a:xfrm>
            <a:off x="1485612" y="3106542"/>
            <a:ext cx="1428030" cy="594586"/>
          </a:xfrm>
          <a:prstGeom prst="rect">
            <a:avLst/>
          </a:prstGeom>
          <a:noFill/>
        </p:spPr>
        <p:txBody>
          <a:bodyPr wrap="square" rtlCol="0">
            <a:spAutoFit/>
          </a:bodyPr>
          <a:lstStyle/>
          <a:p>
            <a:r>
              <a:rPr lang="nl-NL" sz="2176" dirty="0"/>
              <a:t>6</a:t>
            </a:r>
          </a:p>
          <a:p>
            <a:endParaRPr lang="nl-NL" sz="1088" dirty="0"/>
          </a:p>
        </p:txBody>
      </p:sp>
      <p:sp>
        <p:nvSpPr>
          <p:cNvPr id="13" name="Tekstvak 12">
            <a:extLst>
              <a:ext uri="{FF2B5EF4-FFF2-40B4-BE49-F238E27FC236}">
                <a16:creationId xmlns:a16="http://schemas.microsoft.com/office/drawing/2014/main" id="{55727A02-C8AE-049A-8212-0A29883316AE}"/>
              </a:ext>
            </a:extLst>
          </p:cNvPr>
          <p:cNvSpPr txBox="1"/>
          <p:nvPr/>
        </p:nvSpPr>
        <p:spPr>
          <a:xfrm>
            <a:off x="1900202" y="3510106"/>
            <a:ext cx="1428030" cy="594586"/>
          </a:xfrm>
          <a:prstGeom prst="rect">
            <a:avLst/>
          </a:prstGeom>
          <a:noFill/>
        </p:spPr>
        <p:txBody>
          <a:bodyPr wrap="square" rtlCol="0">
            <a:spAutoFit/>
          </a:bodyPr>
          <a:lstStyle/>
          <a:p>
            <a:r>
              <a:rPr lang="nl-NL" sz="2176" dirty="0"/>
              <a:t>8</a:t>
            </a:r>
          </a:p>
          <a:p>
            <a:endParaRPr lang="nl-NL" sz="1088" dirty="0"/>
          </a:p>
        </p:txBody>
      </p:sp>
      <p:sp>
        <p:nvSpPr>
          <p:cNvPr id="14" name="Tekstvak 13">
            <a:extLst>
              <a:ext uri="{FF2B5EF4-FFF2-40B4-BE49-F238E27FC236}">
                <a16:creationId xmlns:a16="http://schemas.microsoft.com/office/drawing/2014/main" id="{14F9B77E-87C2-1750-50C0-4659132BB940}"/>
              </a:ext>
            </a:extLst>
          </p:cNvPr>
          <p:cNvSpPr txBox="1"/>
          <p:nvPr/>
        </p:nvSpPr>
        <p:spPr>
          <a:xfrm>
            <a:off x="2360857" y="3997561"/>
            <a:ext cx="1428030" cy="594586"/>
          </a:xfrm>
          <a:prstGeom prst="rect">
            <a:avLst/>
          </a:prstGeom>
          <a:noFill/>
        </p:spPr>
        <p:txBody>
          <a:bodyPr wrap="square" rtlCol="0">
            <a:spAutoFit/>
          </a:bodyPr>
          <a:lstStyle/>
          <a:p>
            <a:r>
              <a:rPr lang="nl-NL" sz="2176" dirty="0"/>
              <a:t>10</a:t>
            </a:r>
          </a:p>
          <a:p>
            <a:endParaRPr lang="nl-NL" sz="1088" dirty="0"/>
          </a:p>
        </p:txBody>
      </p:sp>
      <p:sp>
        <p:nvSpPr>
          <p:cNvPr id="15" name="Tekstvak 14">
            <a:extLst>
              <a:ext uri="{FF2B5EF4-FFF2-40B4-BE49-F238E27FC236}">
                <a16:creationId xmlns:a16="http://schemas.microsoft.com/office/drawing/2014/main" id="{DBA85D33-AE74-B18B-47DF-22762141883E}"/>
              </a:ext>
            </a:extLst>
          </p:cNvPr>
          <p:cNvSpPr txBox="1"/>
          <p:nvPr/>
        </p:nvSpPr>
        <p:spPr>
          <a:xfrm>
            <a:off x="2904220" y="4431046"/>
            <a:ext cx="1428030" cy="594586"/>
          </a:xfrm>
          <a:prstGeom prst="rect">
            <a:avLst/>
          </a:prstGeom>
          <a:noFill/>
        </p:spPr>
        <p:txBody>
          <a:bodyPr wrap="square" rtlCol="0">
            <a:spAutoFit/>
          </a:bodyPr>
          <a:lstStyle/>
          <a:p>
            <a:r>
              <a:rPr lang="nl-NL" sz="2176" dirty="0"/>
              <a:t>12</a:t>
            </a:r>
          </a:p>
          <a:p>
            <a:endParaRPr lang="nl-NL" sz="1088" dirty="0"/>
          </a:p>
        </p:txBody>
      </p:sp>
      <p:sp>
        <p:nvSpPr>
          <p:cNvPr id="16" name="Tekstvak 15">
            <a:extLst>
              <a:ext uri="{FF2B5EF4-FFF2-40B4-BE49-F238E27FC236}">
                <a16:creationId xmlns:a16="http://schemas.microsoft.com/office/drawing/2014/main" id="{2C046C32-2A8C-BD96-F758-CD83403CD6D3}"/>
              </a:ext>
            </a:extLst>
          </p:cNvPr>
          <p:cNvSpPr txBox="1"/>
          <p:nvPr/>
        </p:nvSpPr>
        <p:spPr>
          <a:xfrm>
            <a:off x="3512494" y="5037874"/>
            <a:ext cx="1428030" cy="594586"/>
          </a:xfrm>
          <a:prstGeom prst="rect">
            <a:avLst/>
          </a:prstGeom>
          <a:noFill/>
        </p:spPr>
        <p:txBody>
          <a:bodyPr wrap="square" rtlCol="0">
            <a:spAutoFit/>
          </a:bodyPr>
          <a:lstStyle/>
          <a:p>
            <a:r>
              <a:rPr lang="nl-NL" sz="2176" dirty="0"/>
              <a:t>24</a:t>
            </a:r>
          </a:p>
          <a:p>
            <a:endParaRPr lang="nl-NL" sz="1088" dirty="0"/>
          </a:p>
        </p:txBody>
      </p:sp>
      <p:sp>
        <p:nvSpPr>
          <p:cNvPr id="17" name="Tekstvak 16">
            <a:extLst>
              <a:ext uri="{FF2B5EF4-FFF2-40B4-BE49-F238E27FC236}">
                <a16:creationId xmlns:a16="http://schemas.microsoft.com/office/drawing/2014/main" id="{3F5933A5-30E4-2495-76BE-A42CD6F8C8BA}"/>
              </a:ext>
            </a:extLst>
          </p:cNvPr>
          <p:cNvSpPr txBox="1"/>
          <p:nvPr/>
        </p:nvSpPr>
        <p:spPr>
          <a:xfrm rot="2322680">
            <a:off x="6843488" y="1738111"/>
            <a:ext cx="1428030" cy="427168"/>
          </a:xfrm>
          <a:prstGeom prst="rect">
            <a:avLst/>
          </a:prstGeom>
          <a:noFill/>
        </p:spPr>
        <p:txBody>
          <a:bodyPr wrap="square" rtlCol="0">
            <a:spAutoFit/>
          </a:bodyPr>
          <a:lstStyle/>
          <a:p>
            <a:r>
              <a:rPr lang="nl-NL" sz="1088" dirty="0"/>
              <a:t>Hofstad</a:t>
            </a:r>
          </a:p>
          <a:p>
            <a:endParaRPr lang="nl-NL" sz="1088" dirty="0"/>
          </a:p>
        </p:txBody>
      </p:sp>
      <p:sp>
        <p:nvSpPr>
          <p:cNvPr id="18" name="Tekstvak 17">
            <a:extLst>
              <a:ext uri="{FF2B5EF4-FFF2-40B4-BE49-F238E27FC236}">
                <a16:creationId xmlns:a16="http://schemas.microsoft.com/office/drawing/2014/main" id="{3E312F4D-80E9-4034-F21F-0A2C46695A21}"/>
              </a:ext>
            </a:extLst>
          </p:cNvPr>
          <p:cNvSpPr txBox="1"/>
          <p:nvPr/>
        </p:nvSpPr>
        <p:spPr>
          <a:xfrm rot="19815359">
            <a:off x="1304205" y="1214245"/>
            <a:ext cx="1428030" cy="427168"/>
          </a:xfrm>
          <a:prstGeom prst="rect">
            <a:avLst/>
          </a:prstGeom>
          <a:noFill/>
        </p:spPr>
        <p:txBody>
          <a:bodyPr wrap="square" rtlCol="0">
            <a:spAutoFit/>
          </a:bodyPr>
          <a:lstStyle/>
          <a:p>
            <a:r>
              <a:rPr lang="nl-NL" sz="1088" dirty="0"/>
              <a:t>Dr. A Zijlmansstraat</a:t>
            </a:r>
          </a:p>
          <a:p>
            <a:endParaRPr lang="nl-NL" sz="1088" dirty="0"/>
          </a:p>
        </p:txBody>
      </p:sp>
      <p:sp>
        <p:nvSpPr>
          <p:cNvPr id="20" name="Vrije vorm: vorm 19">
            <a:extLst>
              <a:ext uri="{FF2B5EF4-FFF2-40B4-BE49-F238E27FC236}">
                <a16:creationId xmlns:a16="http://schemas.microsoft.com/office/drawing/2014/main" id="{716D04D9-3ACD-6280-1143-578DB72F2C1D}"/>
              </a:ext>
            </a:extLst>
          </p:cNvPr>
          <p:cNvSpPr/>
          <p:nvPr/>
        </p:nvSpPr>
        <p:spPr bwMode="auto">
          <a:xfrm>
            <a:off x="7022893" y="3953170"/>
            <a:ext cx="376900" cy="339209"/>
          </a:xfrm>
          <a:custGeom>
            <a:avLst/>
            <a:gdLst>
              <a:gd name="connsiteX0" fmla="*/ 173182 w 623455"/>
              <a:gd name="connsiteY0" fmla="*/ 0 h 561109"/>
              <a:gd name="connsiteX1" fmla="*/ 623455 w 623455"/>
              <a:gd name="connsiteY1" fmla="*/ 0 h 561109"/>
              <a:gd name="connsiteX2" fmla="*/ 200891 w 623455"/>
              <a:gd name="connsiteY2" fmla="*/ 561109 h 561109"/>
              <a:gd name="connsiteX3" fmla="*/ 0 w 623455"/>
              <a:gd name="connsiteY3" fmla="*/ 263236 h 561109"/>
              <a:gd name="connsiteX4" fmla="*/ 173182 w 623455"/>
              <a:gd name="connsiteY4" fmla="*/ 0 h 5611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3455" h="561109">
                <a:moveTo>
                  <a:pt x="173182" y="0"/>
                </a:moveTo>
                <a:lnTo>
                  <a:pt x="623455" y="0"/>
                </a:lnTo>
                <a:lnTo>
                  <a:pt x="200891" y="561109"/>
                </a:lnTo>
                <a:lnTo>
                  <a:pt x="0" y="263236"/>
                </a:lnTo>
                <a:lnTo>
                  <a:pt x="173182" y="0"/>
                </a:lnTo>
                <a:close/>
              </a:path>
            </a:pathLst>
          </a:custGeom>
          <a:solidFill>
            <a:schemeClr val="bg1"/>
          </a:solidFill>
          <a:ln w="9525" cap="flat" cmpd="sng" algn="ctr">
            <a:solidFill>
              <a:schemeClr val="tx1"/>
            </a:solidFill>
            <a:prstDash val="solid"/>
            <a:round/>
            <a:headEnd type="none" w="med" len="med"/>
            <a:tailEnd type="none" w="med" len="med"/>
          </a:ln>
          <a:effectLst/>
        </p:spPr>
        <p:txBody>
          <a:bodyPr vert="horz" wrap="square" lIns="55279" tIns="27639" rIns="55279" bIns="27639" numCol="1" rtlCol="0" anchor="t" anchorCtr="0" compatLnSpc="1">
            <a:prstTxWarp prst="textNoShape">
              <a:avLst/>
            </a:prstTxWarp>
          </a:bodyPr>
          <a:lstStyle/>
          <a:p>
            <a:pPr defTabSz="552755" eaLnBrk="0" fontAlgn="base" hangingPunct="0">
              <a:spcBef>
                <a:spcPct val="0"/>
              </a:spcBef>
              <a:spcAft>
                <a:spcPct val="0"/>
              </a:spcAft>
            </a:pPr>
            <a:endParaRPr lang="nl-NL" sz="1511">
              <a:latin typeface="Times"/>
            </a:endParaRPr>
          </a:p>
        </p:txBody>
      </p:sp>
      <p:sp>
        <p:nvSpPr>
          <p:cNvPr id="22" name="Tekstvak 21">
            <a:extLst>
              <a:ext uri="{FF2B5EF4-FFF2-40B4-BE49-F238E27FC236}">
                <a16:creationId xmlns:a16="http://schemas.microsoft.com/office/drawing/2014/main" id="{2C04DF00-C006-6EC3-BBAD-5C8A666EE05C}"/>
              </a:ext>
            </a:extLst>
          </p:cNvPr>
          <p:cNvSpPr txBox="1"/>
          <p:nvPr/>
        </p:nvSpPr>
        <p:spPr>
          <a:xfrm>
            <a:off x="6138227" y="5424678"/>
            <a:ext cx="2760789" cy="1376082"/>
          </a:xfrm>
          <a:prstGeom prst="rect">
            <a:avLst/>
          </a:prstGeom>
          <a:noFill/>
        </p:spPr>
        <p:txBody>
          <a:bodyPr wrap="square" rtlCol="0">
            <a:spAutoFit/>
          </a:bodyPr>
          <a:lstStyle/>
          <a:p>
            <a:pPr algn="r"/>
            <a:r>
              <a:rPr lang="nl-NL" sz="3627" dirty="0"/>
              <a:t>Totaal </a:t>
            </a:r>
          </a:p>
          <a:p>
            <a:pPr algn="r"/>
            <a:r>
              <a:rPr lang="nl-NL" sz="3627" dirty="0"/>
              <a:t>26 woningen</a:t>
            </a:r>
          </a:p>
          <a:p>
            <a:endParaRPr lang="nl-NL" sz="1088" dirty="0"/>
          </a:p>
        </p:txBody>
      </p:sp>
      <p:sp>
        <p:nvSpPr>
          <p:cNvPr id="24" name="Vrije vorm: vorm 23">
            <a:extLst>
              <a:ext uri="{FF2B5EF4-FFF2-40B4-BE49-F238E27FC236}">
                <a16:creationId xmlns:a16="http://schemas.microsoft.com/office/drawing/2014/main" id="{6DD3219E-0A10-6E20-5AD4-78B71739DA02}"/>
              </a:ext>
            </a:extLst>
          </p:cNvPr>
          <p:cNvSpPr/>
          <p:nvPr/>
        </p:nvSpPr>
        <p:spPr bwMode="auto">
          <a:xfrm>
            <a:off x="3145017" y="1666646"/>
            <a:ext cx="4250589" cy="2621545"/>
          </a:xfrm>
          <a:custGeom>
            <a:avLst/>
            <a:gdLst>
              <a:gd name="connsiteX0" fmla="*/ 7031182 w 7031182"/>
              <a:gd name="connsiteY0" fmla="*/ 3810000 h 4336472"/>
              <a:gd name="connsiteX1" fmla="*/ 6622473 w 7031182"/>
              <a:gd name="connsiteY1" fmla="*/ 3803072 h 4336472"/>
              <a:gd name="connsiteX2" fmla="*/ 4648200 w 7031182"/>
              <a:gd name="connsiteY2" fmla="*/ 2812472 h 4336472"/>
              <a:gd name="connsiteX3" fmla="*/ 4405745 w 7031182"/>
              <a:gd name="connsiteY3" fmla="*/ 2549236 h 4336472"/>
              <a:gd name="connsiteX4" fmla="*/ 2653145 w 7031182"/>
              <a:gd name="connsiteY4" fmla="*/ 1697182 h 4336472"/>
              <a:gd name="connsiteX5" fmla="*/ 2590800 w 7031182"/>
              <a:gd name="connsiteY5" fmla="*/ 1600200 h 4336472"/>
              <a:gd name="connsiteX6" fmla="*/ 2583873 w 7031182"/>
              <a:gd name="connsiteY6" fmla="*/ 1420091 h 4336472"/>
              <a:gd name="connsiteX7" fmla="*/ 2646218 w 7031182"/>
              <a:gd name="connsiteY7" fmla="*/ 1350818 h 4336472"/>
              <a:gd name="connsiteX8" fmla="*/ 3269673 w 7031182"/>
              <a:gd name="connsiteY8" fmla="*/ 644236 h 4336472"/>
              <a:gd name="connsiteX9" fmla="*/ 1842654 w 7031182"/>
              <a:gd name="connsiteY9" fmla="*/ 0 h 4336472"/>
              <a:gd name="connsiteX10" fmla="*/ 0 w 7031182"/>
              <a:gd name="connsiteY10" fmla="*/ 1717963 h 4336472"/>
              <a:gd name="connsiteX11" fmla="*/ 498763 w 7031182"/>
              <a:gd name="connsiteY11" fmla="*/ 1939636 h 4336472"/>
              <a:gd name="connsiteX12" fmla="*/ 976745 w 7031182"/>
              <a:gd name="connsiteY12" fmla="*/ 2216727 h 4336472"/>
              <a:gd name="connsiteX13" fmla="*/ 990600 w 7031182"/>
              <a:gd name="connsiteY13" fmla="*/ 2265218 h 4336472"/>
              <a:gd name="connsiteX14" fmla="*/ 1219200 w 7031182"/>
              <a:gd name="connsiteY14" fmla="*/ 2417618 h 4336472"/>
              <a:gd name="connsiteX15" fmla="*/ 1447800 w 7031182"/>
              <a:gd name="connsiteY15" fmla="*/ 2306782 h 4336472"/>
              <a:gd name="connsiteX16" fmla="*/ 1620982 w 7031182"/>
              <a:gd name="connsiteY16" fmla="*/ 2479963 h 4336472"/>
              <a:gd name="connsiteX17" fmla="*/ 2092036 w 7031182"/>
              <a:gd name="connsiteY17" fmla="*/ 1960418 h 4336472"/>
              <a:gd name="connsiteX18" fmla="*/ 2320636 w 7031182"/>
              <a:gd name="connsiteY18" fmla="*/ 1905000 h 4336472"/>
              <a:gd name="connsiteX19" fmla="*/ 2514600 w 7031182"/>
              <a:gd name="connsiteY19" fmla="*/ 1932709 h 4336472"/>
              <a:gd name="connsiteX20" fmla="*/ 2673927 w 7031182"/>
              <a:gd name="connsiteY20" fmla="*/ 2015836 h 4336472"/>
              <a:gd name="connsiteX21" fmla="*/ 4225636 w 7031182"/>
              <a:gd name="connsiteY21" fmla="*/ 2798618 h 4336472"/>
              <a:gd name="connsiteX22" fmla="*/ 4398818 w 7031182"/>
              <a:gd name="connsiteY22" fmla="*/ 3006436 h 4336472"/>
              <a:gd name="connsiteX23" fmla="*/ 5424054 w 7031182"/>
              <a:gd name="connsiteY23" fmla="*/ 3532909 h 4336472"/>
              <a:gd name="connsiteX24" fmla="*/ 5811982 w 7031182"/>
              <a:gd name="connsiteY24" fmla="*/ 3435927 h 4336472"/>
              <a:gd name="connsiteX25" fmla="*/ 6026727 w 7031182"/>
              <a:gd name="connsiteY25" fmla="*/ 3830782 h 4336472"/>
              <a:gd name="connsiteX26" fmla="*/ 6463145 w 7031182"/>
              <a:gd name="connsiteY26" fmla="*/ 4052454 h 4336472"/>
              <a:gd name="connsiteX27" fmla="*/ 6636327 w 7031182"/>
              <a:gd name="connsiteY27" fmla="*/ 4336472 h 4336472"/>
              <a:gd name="connsiteX28" fmla="*/ 7031182 w 7031182"/>
              <a:gd name="connsiteY28" fmla="*/ 3810000 h 4336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7031182" h="4336472">
                <a:moveTo>
                  <a:pt x="7031182" y="3810000"/>
                </a:moveTo>
                <a:lnTo>
                  <a:pt x="6622473" y="3803072"/>
                </a:lnTo>
                <a:lnTo>
                  <a:pt x="4648200" y="2812472"/>
                </a:lnTo>
                <a:lnTo>
                  <a:pt x="4405745" y="2549236"/>
                </a:lnTo>
                <a:lnTo>
                  <a:pt x="2653145" y="1697182"/>
                </a:lnTo>
                <a:lnTo>
                  <a:pt x="2590800" y="1600200"/>
                </a:lnTo>
                <a:lnTo>
                  <a:pt x="2583873" y="1420091"/>
                </a:lnTo>
                <a:lnTo>
                  <a:pt x="2646218" y="1350818"/>
                </a:lnTo>
                <a:lnTo>
                  <a:pt x="3269673" y="644236"/>
                </a:lnTo>
                <a:lnTo>
                  <a:pt x="1842654" y="0"/>
                </a:lnTo>
                <a:lnTo>
                  <a:pt x="0" y="1717963"/>
                </a:lnTo>
                <a:lnTo>
                  <a:pt x="498763" y="1939636"/>
                </a:lnTo>
                <a:lnTo>
                  <a:pt x="976745" y="2216727"/>
                </a:lnTo>
                <a:lnTo>
                  <a:pt x="990600" y="2265218"/>
                </a:lnTo>
                <a:lnTo>
                  <a:pt x="1219200" y="2417618"/>
                </a:lnTo>
                <a:lnTo>
                  <a:pt x="1447800" y="2306782"/>
                </a:lnTo>
                <a:lnTo>
                  <a:pt x="1620982" y="2479963"/>
                </a:lnTo>
                <a:lnTo>
                  <a:pt x="2092036" y="1960418"/>
                </a:lnTo>
                <a:lnTo>
                  <a:pt x="2320636" y="1905000"/>
                </a:lnTo>
                <a:lnTo>
                  <a:pt x="2514600" y="1932709"/>
                </a:lnTo>
                <a:lnTo>
                  <a:pt x="2673927" y="2015836"/>
                </a:lnTo>
                <a:lnTo>
                  <a:pt x="4225636" y="2798618"/>
                </a:lnTo>
                <a:lnTo>
                  <a:pt x="4398818" y="3006436"/>
                </a:lnTo>
                <a:lnTo>
                  <a:pt x="5424054" y="3532909"/>
                </a:lnTo>
                <a:lnTo>
                  <a:pt x="5811982" y="3435927"/>
                </a:lnTo>
                <a:lnTo>
                  <a:pt x="6026727" y="3830782"/>
                </a:lnTo>
                <a:lnTo>
                  <a:pt x="6463145" y="4052454"/>
                </a:lnTo>
                <a:lnTo>
                  <a:pt x="6636327" y="4336472"/>
                </a:lnTo>
                <a:lnTo>
                  <a:pt x="7031182" y="3810000"/>
                </a:lnTo>
                <a:close/>
              </a:path>
            </a:pathLst>
          </a:custGeom>
          <a:solidFill>
            <a:srgbClr val="FFC000">
              <a:alpha val="50196"/>
            </a:srgbClr>
          </a:solidFill>
          <a:ln w="9525" cap="flat" cmpd="sng" algn="ctr">
            <a:solidFill>
              <a:schemeClr val="tx1"/>
            </a:solidFill>
            <a:prstDash val="solid"/>
            <a:round/>
            <a:headEnd type="none" w="med" len="med"/>
            <a:tailEnd type="none" w="med" len="med"/>
          </a:ln>
          <a:effectLst/>
        </p:spPr>
        <p:txBody>
          <a:bodyPr vert="horz" wrap="square" lIns="55279" tIns="27639" rIns="55279" bIns="27639" numCol="1" rtlCol="0" anchor="t" anchorCtr="0" compatLnSpc="1">
            <a:prstTxWarp prst="textNoShape">
              <a:avLst/>
            </a:prstTxWarp>
          </a:bodyPr>
          <a:lstStyle/>
          <a:p>
            <a:pPr defTabSz="552755" eaLnBrk="0" fontAlgn="base" hangingPunct="0">
              <a:spcBef>
                <a:spcPct val="0"/>
              </a:spcBef>
              <a:spcAft>
                <a:spcPct val="0"/>
              </a:spcAft>
            </a:pPr>
            <a:endParaRPr lang="nl-NL" sz="1511">
              <a:latin typeface="Times"/>
            </a:endParaRPr>
          </a:p>
        </p:txBody>
      </p:sp>
      <p:sp>
        <p:nvSpPr>
          <p:cNvPr id="25" name="Vrije vorm: vorm 24">
            <a:extLst>
              <a:ext uri="{FF2B5EF4-FFF2-40B4-BE49-F238E27FC236}">
                <a16:creationId xmlns:a16="http://schemas.microsoft.com/office/drawing/2014/main" id="{7F48C68A-53B5-8F10-7FF7-354EFD737B28}"/>
              </a:ext>
            </a:extLst>
          </p:cNvPr>
          <p:cNvSpPr/>
          <p:nvPr/>
        </p:nvSpPr>
        <p:spPr bwMode="auto">
          <a:xfrm>
            <a:off x="3501256" y="1909692"/>
            <a:ext cx="1272447" cy="1019509"/>
          </a:xfrm>
          <a:custGeom>
            <a:avLst/>
            <a:gdLst>
              <a:gd name="connsiteX0" fmla="*/ 560648 w 2104840"/>
              <a:gd name="connsiteY0" fmla="*/ 609343 h 1686438"/>
              <a:gd name="connsiteX1" fmla="*/ 1087121 w 2104840"/>
              <a:gd name="connsiteY1" fmla="*/ 110579 h 1686438"/>
              <a:gd name="connsiteX2" fmla="*/ 1315721 w 2104840"/>
              <a:gd name="connsiteY2" fmla="*/ 6670 h 1686438"/>
              <a:gd name="connsiteX3" fmla="*/ 1572030 w 2104840"/>
              <a:gd name="connsiteY3" fmla="*/ 34379 h 1686438"/>
              <a:gd name="connsiteX4" fmla="*/ 2008448 w 2104840"/>
              <a:gd name="connsiteY4" fmla="*/ 228343 h 1686438"/>
              <a:gd name="connsiteX5" fmla="*/ 2077721 w 2104840"/>
              <a:gd name="connsiteY5" fmla="*/ 436161 h 1686438"/>
              <a:gd name="connsiteX6" fmla="*/ 2001521 w 2104840"/>
              <a:gd name="connsiteY6" fmla="*/ 609343 h 1686438"/>
              <a:gd name="connsiteX7" fmla="*/ 1031703 w 2104840"/>
              <a:gd name="connsiteY7" fmla="*/ 1620724 h 1686438"/>
              <a:gd name="connsiteX8" fmla="*/ 338975 w 2104840"/>
              <a:gd name="connsiteY8" fmla="*/ 1565306 h 1686438"/>
              <a:gd name="connsiteX9" fmla="*/ 48030 w 2104840"/>
              <a:gd name="connsiteY9" fmla="*/ 1385197 h 1686438"/>
              <a:gd name="connsiteX10" fmla="*/ 61884 w 2104840"/>
              <a:gd name="connsiteY10" fmla="*/ 1059615 h 1686438"/>
              <a:gd name="connsiteX11" fmla="*/ 643775 w 2104840"/>
              <a:gd name="connsiteY11" fmla="*/ 505433 h 16864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104840" h="1686438">
                <a:moveTo>
                  <a:pt x="560648" y="609343"/>
                </a:moveTo>
                <a:cubicBezTo>
                  <a:pt x="760962" y="410183"/>
                  <a:pt x="961276" y="211024"/>
                  <a:pt x="1087121" y="110579"/>
                </a:cubicBezTo>
                <a:cubicBezTo>
                  <a:pt x="1212967" y="10133"/>
                  <a:pt x="1234903" y="19370"/>
                  <a:pt x="1315721" y="6670"/>
                </a:cubicBezTo>
                <a:cubicBezTo>
                  <a:pt x="1396539" y="-6030"/>
                  <a:pt x="1456576" y="-2566"/>
                  <a:pt x="1572030" y="34379"/>
                </a:cubicBezTo>
                <a:cubicBezTo>
                  <a:pt x="1687484" y="71324"/>
                  <a:pt x="1924166" y="161379"/>
                  <a:pt x="2008448" y="228343"/>
                </a:cubicBezTo>
                <a:cubicBezTo>
                  <a:pt x="2092730" y="295307"/>
                  <a:pt x="2078875" y="372661"/>
                  <a:pt x="2077721" y="436161"/>
                </a:cubicBezTo>
                <a:cubicBezTo>
                  <a:pt x="2076567" y="499661"/>
                  <a:pt x="2175857" y="411916"/>
                  <a:pt x="2001521" y="609343"/>
                </a:cubicBezTo>
                <a:cubicBezTo>
                  <a:pt x="1827185" y="806770"/>
                  <a:pt x="1308794" y="1461397"/>
                  <a:pt x="1031703" y="1620724"/>
                </a:cubicBezTo>
                <a:cubicBezTo>
                  <a:pt x="754612" y="1780051"/>
                  <a:pt x="502920" y="1604560"/>
                  <a:pt x="338975" y="1565306"/>
                </a:cubicBezTo>
                <a:cubicBezTo>
                  <a:pt x="175030" y="1526052"/>
                  <a:pt x="94212" y="1469479"/>
                  <a:pt x="48030" y="1385197"/>
                </a:cubicBezTo>
                <a:cubicBezTo>
                  <a:pt x="1848" y="1300915"/>
                  <a:pt x="-37407" y="1206242"/>
                  <a:pt x="61884" y="1059615"/>
                </a:cubicBezTo>
                <a:cubicBezTo>
                  <a:pt x="161175" y="912988"/>
                  <a:pt x="516775" y="669378"/>
                  <a:pt x="643775" y="505433"/>
                </a:cubicBezTo>
              </a:path>
            </a:pathLst>
          </a:custGeom>
          <a:solidFill>
            <a:srgbClr val="9EBE48">
              <a:alpha val="50196"/>
            </a:srgbClr>
          </a:solidFill>
          <a:ln w="9525" cap="flat" cmpd="sng" algn="ctr">
            <a:solidFill>
              <a:srgbClr val="000000">
                <a:alpha val="50196"/>
              </a:srgbClr>
            </a:solidFill>
            <a:prstDash val="solid"/>
            <a:round/>
            <a:headEnd type="none" w="med" len="med"/>
            <a:tailEnd type="none" w="med" len="med"/>
          </a:ln>
          <a:effectLst/>
        </p:spPr>
        <p:txBody>
          <a:bodyPr vert="horz" wrap="square" lIns="55279" tIns="27639" rIns="55279" bIns="27639" numCol="1" rtlCol="0" anchor="t" anchorCtr="0" compatLnSpc="1">
            <a:prstTxWarp prst="textNoShape">
              <a:avLst/>
            </a:prstTxWarp>
          </a:bodyPr>
          <a:lstStyle/>
          <a:p>
            <a:pPr defTabSz="552755" eaLnBrk="0" fontAlgn="base" hangingPunct="0">
              <a:spcBef>
                <a:spcPct val="0"/>
              </a:spcBef>
              <a:spcAft>
                <a:spcPct val="0"/>
              </a:spcAft>
            </a:pPr>
            <a:endParaRPr lang="nl-NL" sz="1511">
              <a:latin typeface="Times"/>
            </a:endParaRPr>
          </a:p>
        </p:txBody>
      </p:sp>
    </p:spTree>
    <p:extLst>
      <p:ext uri="{BB962C8B-B14F-4D97-AF65-F5344CB8AC3E}">
        <p14:creationId xmlns:p14="http://schemas.microsoft.com/office/powerpoint/2010/main" val="4578994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E419D1-B9CB-54DA-10EC-232995CBDB42}"/>
            </a:ext>
          </a:extLst>
        </p:cNvPr>
        <p:cNvGrpSpPr/>
        <p:nvPr/>
      </p:nvGrpSpPr>
      <p:grpSpPr>
        <a:xfrm>
          <a:off x="0" y="0"/>
          <a:ext cx="0" cy="0"/>
          <a:chOff x="0" y="0"/>
          <a:chExt cx="0" cy="0"/>
        </a:xfrm>
      </p:grpSpPr>
      <p:pic>
        <p:nvPicPr>
          <p:cNvPr id="4" name="Afbeelding 3">
            <a:extLst>
              <a:ext uri="{FF2B5EF4-FFF2-40B4-BE49-F238E27FC236}">
                <a16:creationId xmlns:a16="http://schemas.microsoft.com/office/drawing/2014/main" id="{B51629A4-729F-1025-B53B-C208D1E0E187}"/>
              </a:ext>
            </a:extLst>
          </p:cNvPr>
          <p:cNvPicPr>
            <a:picLocks noChangeAspect="1"/>
          </p:cNvPicPr>
          <p:nvPr/>
        </p:nvPicPr>
        <p:blipFill>
          <a:blip r:embed="rId2"/>
          <a:stretch>
            <a:fillRect/>
          </a:stretch>
        </p:blipFill>
        <p:spPr>
          <a:xfrm>
            <a:off x="-34549" y="196738"/>
            <a:ext cx="9105368" cy="6464524"/>
          </a:xfrm>
          <a:prstGeom prst="rect">
            <a:avLst/>
          </a:prstGeom>
        </p:spPr>
      </p:pic>
      <p:sp>
        <p:nvSpPr>
          <p:cNvPr id="5" name="Tekstvak 4">
            <a:extLst>
              <a:ext uri="{FF2B5EF4-FFF2-40B4-BE49-F238E27FC236}">
                <a16:creationId xmlns:a16="http://schemas.microsoft.com/office/drawing/2014/main" id="{833CE964-2E00-A0BB-A4C3-E4C7B363328B}"/>
              </a:ext>
            </a:extLst>
          </p:cNvPr>
          <p:cNvSpPr txBox="1"/>
          <p:nvPr/>
        </p:nvSpPr>
        <p:spPr>
          <a:xfrm rot="18170314">
            <a:off x="6531233" y="4392388"/>
            <a:ext cx="1428030" cy="427168"/>
          </a:xfrm>
          <a:prstGeom prst="rect">
            <a:avLst/>
          </a:prstGeom>
          <a:noFill/>
        </p:spPr>
        <p:txBody>
          <a:bodyPr wrap="square" rtlCol="0">
            <a:spAutoFit/>
          </a:bodyPr>
          <a:lstStyle/>
          <a:p>
            <a:r>
              <a:rPr lang="nl-NL" sz="1088" dirty="0"/>
              <a:t>Schepenstraat</a:t>
            </a:r>
          </a:p>
          <a:p>
            <a:endParaRPr lang="nl-NL" sz="1088" dirty="0"/>
          </a:p>
        </p:txBody>
      </p:sp>
      <p:sp>
        <p:nvSpPr>
          <p:cNvPr id="6" name="Tekstvak 5">
            <a:extLst>
              <a:ext uri="{FF2B5EF4-FFF2-40B4-BE49-F238E27FC236}">
                <a16:creationId xmlns:a16="http://schemas.microsoft.com/office/drawing/2014/main" id="{78848A51-0D73-3E69-6522-C2BDAAD7B1D8}"/>
              </a:ext>
            </a:extLst>
          </p:cNvPr>
          <p:cNvSpPr txBox="1"/>
          <p:nvPr/>
        </p:nvSpPr>
        <p:spPr>
          <a:xfrm>
            <a:off x="4618066" y="4580638"/>
            <a:ext cx="1428030" cy="594586"/>
          </a:xfrm>
          <a:prstGeom prst="rect">
            <a:avLst/>
          </a:prstGeom>
          <a:noFill/>
        </p:spPr>
        <p:txBody>
          <a:bodyPr wrap="square" rtlCol="0">
            <a:spAutoFit/>
          </a:bodyPr>
          <a:lstStyle/>
          <a:p>
            <a:r>
              <a:rPr lang="nl-NL" sz="2176" dirty="0"/>
              <a:t>26</a:t>
            </a:r>
          </a:p>
          <a:p>
            <a:endParaRPr lang="nl-NL" sz="1088" dirty="0"/>
          </a:p>
        </p:txBody>
      </p:sp>
      <p:sp>
        <p:nvSpPr>
          <p:cNvPr id="7" name="Tekstvak 6">
            <a:extLst>
              <a:ext uri="{FF2B5EF4-FFF2-40B4-BE49-F238E27FC236}">
                <a16:creationId xmlns:a16="http://schemas.microsoft.com/office/drawing/2014/main" id="{9E7561E8-1E5D-1A27-AECE-16BDE9B7A551}"/>
              </a:ext>
            </a:extLst>
          </p:cNvPr>
          <p:cNvSpPr txBox="1"/>
          <p:nvPr/>
        </p:nvSpPr>
        <p:spPr>
          <a:xfrm>
            <a:off x="7151668" y="2870816"/>
            <a:ext cx="1428030" cy="594586"/>
          </a:xfrm>
          <a:prstGeom prst="rect">
            <a:avLst/>
          </a:prstGeom>
          <a:noFill/>
        </p:spPr>
        <p:txBody>
          <a:bodyPr wrap="square" rtlCol="0">
            <a:spAutoFit/>
          </a:bodyPr>
          <a:lstStyle/>
          <a:p>
            <a:r>
              <a:rPr lang="nl-NL" sz="2176" dirty="0"/>
              <a:t>25A</a:t>
            </a:r>
          </a:p>
          <a:p>
            <a:endParaRPr lang="nl-NL" sz="1088" dirty="0"/>
          </a:p>
        </p:txBody>
      </p:sp>
      <p:sp>
        <p:nvSpPr>
          <p:cNvPr id="8" name="Tekstvak 7">
            <a:extLst>
              <a:ext uri="{FF2B5EF4-FFF2-40B4-BE49-F238E27FC236}">
                <a16:creationId xmlns:a16="http://schemas.microsoft.com/office/drawing/2014/main" id="{46FE5998-5D5E-0253-1CD9-86BEA7E1EB51}"/>
              </a:ext>
            </a:extLst>
          </p:cNvPr>
          <p:cNvSpPr txBox="1"/>
          <p:nvPr/>
        </p:nvSpPr>
        <p:spPr>
          <a:xfrm>
            <a:off x="6368554" y="1908839"/>
            <a:ext cx="1428030" cy="594586"/>
          </a:xfrm>
          <a:prstGeom prst="rect">
            <a:avLst/>
          </a:prstGeom>
          <a:noFill/>
        </p:spPr>
        <p:txBody>
          <a:bodyPr wrap="square" rtlCol="0">
            <a:spAutoFit/>
          </a:bodyPr>
          <a:lstStyle/>
          <a:p>
            <a:r>
              <a:rPr lang="nl-NL" sz="2176" dirty="0"/>
              <a:t>25</a:t>
            </a:r>
          </a:p>
          <a:p>
            <a:endParaRPr lang="nl-NL" sz="1088" dirty="0"/>
          </a:p>
        </p:txBody>
      </p:sp>
      <p:sp>
        <p:nvSpPr>
          <p:cNvPr id="9" name="Tekstvak 8">
            <a:extLst>
              <a:ext uri="{FF2B5EF4-FFF2-40B4-BE49-F238E27FC236}">
                <a16:creationId xmlns:a16="http://schemas.microsoft.com/office/drawing/2014/main" id="{86E9E71C-4C6C-688D-6565-0E6F15986562}"/>
              </a:ext>
            </a:extLst>
          </p:cNvPr>
          <p:cNvSpPr txBox="1"/>
          <p:nvPr/>
        </p:nvSpPr>
        <p:spPr>
          <a:xfrm>
            <a:off x="4802328" y="1125726"/>
            <a:ext cx="1428030" cy="594586"/>
          </a:xfrm>
          <a:prstGeom prst="rect">
            <a:avLst/>
          </a:prstGeom>
          <a:noFill/>
        </p:spPr>
        <p:txBody>
          <a:bodyPr wrap="square" rtlCol="0">
            <a:spAutoFit/>
          </a:bodyPr>
          <a:lstStyle/>
          <a:p>
            <a:r>
              <a:rPr lang="nl-NL" sz="2176" dirty="0"/>
              <a:t>23</a:t>
            </a:r>
          </a:p>
          <a:p>
            <a:endParaRPr lang="nl-NL" sz="1088" dirty="0"/>
          </a:p>
        </p:txBody>
      </p:sp>
      <p:sp>
        <p:nvSpPr>
          <p:cNvPr id="10" name="Tekstvak 9">
            <a:extLst>
              <a:ext uri="{FF2B5EF4-FFF2-40B4-BE49-F238E27FC236}">
                <a16:creationId xmlns:a16="http://schemas.microsoft.com/office/drawing/2014/main" id="{BF4BDF2C-74DC-F9B6-11A5-7552B0DB268A}"/>
              </a:ext>
            </a:extLst>
          </p:cNvPr>
          <p:cNvSpPr txBox="1"/>
          <p:nvPr/>
        </p:nvSpPr>
        <p:spPr>
          <a:xfrm>
            <a:off x="1738972" y="2047035"/>
            <a:ext cx="1428030" cy="594586"/>
          </a:xfrm>
          <a:prstGeom prst="rect">
            <a:avLst/>
          </a:prstGeom>
          <a:noFill/>
        </p:spPr>
        <p:txBody>
          <a:bodyPr wrap="square" rtlCol="0">
            <a:spAutoFit/>
          </a:bodyPr>
          <a:lstStyle/>
          <a:p>
            <a:r>
              <a:rPr lang="nl-NL" sz="2176" dirty="0"/>
              <a:t>15</a:t>
            </a:r>
          </a:p>
          <a:p>
            <a:endParaRPr lang="nl-NL" sz="1088" dirty="0"/>
          </a:p>
        </p:txBody>
      </p:sp>
      <p:sp>
        <p:nvSpPr>
          <p:cNvPr id="11" name="Tekstvak 10">
            <a:extLst>
              <a:ext uri="{FF2B5EF4-FFF2-40B4-BE49-F238E27FC236}">
                <a16:creationId xmlns:a16="http://schemas.microsoft.com/office/drawing/2014/main" id="{EB5853AD-9F02-B0CC-B8A1-3DCA9EA6DABF}"/>
              </a:ext>
            </a:extLst>
          </p:cNvPr>
          <p:cNvSpPr txBox="1"/>
          <p:nvPr/>
        </p:nvSpPr>
        <p:spPr>
          <a:xfrm>
            <a:off x="1255285" y="2499828"/>
            <a:ext cx="1428030" cy="594586"/>
          </a:xfrm>
          <a:prstGeom prst="rect">
            <a:avLst/>
          </a:prstGeom>
          <a:noFill/>
        </p:spPr>
        <p:txBody>
          <a:bodyPr wrap="square" rtlCol="0">
            <a:spAutoFit/>
          </a:bodyPr>
          <a:lstStyle/>
          <a:p>
            <a:r>
              <a:rPr lang="nl-NL" sz="2176" dirty="0"/>
              <a:t>13</a:t>
            </a:r>
          </a:p>
          <a:p>
            <a:endParaRPr lang="nl-NL" sz="1088" dirty="0"/>
          </a:p>
        </p:txBody>
      </p:sp>
      <p:sp>
        <p:nvSpPr>
          <p:cNvPr id="12" name="Tekstvak 11">
            <a:extLst>
              <a:ext uri="{FF2B5EF4-FFF2-40B4-BE49-F238E27FC236}">
                <a16:creationId xmlns:a16="http://schemas.microsoft.com/office/drawing/2014/main" id="{0163AED0-ECA0-E3F4-3001-4235139597A8}"/>
              </a:ext>
            </a:extLst>
          </p:cNvPr>
          <p:cNvSpPr txBox="1"/>
          <p:nvPr/>
        </p:nvSpPr>
        <p:spPr>
          <a:xfrm>
            <a:off x="1485612" y="3106542"/>
            <a:ext cx="1428030" cy="594586"/>
          </a:xfrm>
          <a:prstGeom prst="rect">
            <a:avLst/>
          </a:prstGeom>
          <a:noFill/>
        </p:spPr>
        <p:txBody>
          <a:bodyPr wrap="square" rtlCol="0">
            <a:spAutoFit/>
          </a:bodyPr>
          <a:lstStyle/>
          <a:p>
            <a:r>
              <a:rPr lang="nl-NL" sz="2176" dirty="0"/>
              <a:t>6</a:t>
            </a:r>
          </a:p>
          <a:p>
            <a:endParaRPr lang="nl-NL" sz="1088" dirty="0"/>
          </a:p>
        </p:txBody>
      </p:sp>
      <p:sp>
        <p:nvSpPr>
          <p:cNvPr id="13" name="Tekstvak 12">
            <a:extLst>
              <a:ext uri="{FF2B5EF4-FFF2-40B4-BE49-F238E27FC236}">
                <a16:creationId xmlns:a16="http://schemas.microsoft.com/office/drawing/2014/main" id="{07DB6DAC-FFEE-F02D-D7D0-B920A6F049E8}"/>
              </a:ext>
            </a:extLst>
          </p:cNvPr>
          <p:cNvSpPr txBox="1"/>
          <p:nvPr/>
        </p:nvSpPr>
        <p:spPr>
          <a:xfrm>
            <a:off x="1900202" y="3510106"/>
            <a:ext cx="1428030" cy="594586"/>
          </a:xfrm>
          <a:prstGeom prst="rect">
            <a:avLst/>
          </a:prstGeom>
          <a:noFill/>
        </p:spPr>
        <p:txBody>
          <a:bodyPr wrap="square" rtlCol="0">
            <a:spAutoFit/>
          </a:bodyPr>
          <a:lstStyle/>
          <a:p>
            <a:r>
              <a:rPr lang="nl-NL" sz="2176" dirty="0"/>
              <a:t>8</a:t>
            </a:r>
          </a:p>
          <a:p>
            <a:endParaRPr lang="nl-NL" sz="1088" dirty="0"/>
          </a:p>
        </p:txBody>
      </p:sp>
      <p:sp>
        <p:nvSpPr>
          <p:cNvPr id="14" name="Tekstvak 13">
            <a:extLst>
              <a:ext uri="{FF2B5EF4-FFF2-40B4-BE49-F238E27FC236}">
                <a16:creationId xmlns:a16="http://schemas.microsoft.com/office/drawing/2014/main" id="{56E059BD-C247-B794-6D54-120793E4D862}"/>
              </a:ext>
            </a:extLst>
          </p:cNvPr>
          <p:cNvSpPr txBox="1"/>
          <p:nvPr/>
        </p:nvSpPr>
        <p:spPr>
          <a:xfrm>
            <a:off x="2360857" y="3997561"/>
            <a:ext cx="1428030" cy="594586"/>
          </a:xfrm>
          <a:prstGeom prst="rect">
            <a:avLst/>
          </a:prstGeom>
          <a:noFill/>
        </p:spPr>
        <p:txBody>
          <a:bodyPr wrap="square" rtlCol="0">
            <a:spAutoFit/>
          </a:bodyPr>
          <a:lstStyle/>
          <a:p>
            <a:r>
              <a:rPr lang="nl-NL" sz="2176" dirty="0"/>
              <a:t>10</a:t>
            </a:r>
          </a:p>
          <a:p>
            <a:endParaRPr lang="nl-NL" sz="1088" dirty="0"/>
          </a:p>
        </p:txBody>
      </p:sp>
      <p:sp>
        <p:nvSpPr>
          <p:cNvPr id="15" name="Tekstvak 14">
            <a:extLst>
              <a:ext uri="{FF2B5EF4-FFF2-40B4-BE49-F238E27FC236}">
                <a16:creationId xmlns:a16="http://schemas.microsoft.com/office/drawing/2014/main" id="{BC7CBD8E-AB08-F5A1-3C41-290490CDB48F}"/>
              </a:ext>
            </a:extLst>
          </p:cNvPr>
          <p:cNvSpPr txBox="1"/>
          <p:nvPr/>
        </p:nvSpPr>
        <p:spPr>
          <a:xfrm>
            <a:off x="2904220" y="4431046"/>
            <a:ext cx="1428030" cy="594586"/>
          </a:xfrm>
          <a:prstGeom prst="rect">
            <a:avLst/>
          </a:prstGeom>
          <a:noFill/>
        </p:spPr>
        <p:txBody>
          <a:bodyPr wrap="square" rtlCol="0">
            <a:spAutoFit/>
          </a:bodyPr>
          <a:lstStyle/>
          <a:p>
            <a:r>
              <a:rPr lang="nl-NL" sz="2176" dirty="0"/>
              <a:t>12</a:t>
            </a:r>
          </a:p>
          <a:p>
            <a:endParaRPr lang="nl-NL" sz="1088" dirty="0"/>
          </a:p>
        </p:txBody>
      </p:sp>
      <p:sp>
        <p:nvSpPr>
          <p:cNvPr id="16" name="Tekstvak 15">
            <a:extLst>
              <a:ext uri="{FF2B5EF4-FFF2-40B4-BE49-F238E27FC236}">
                <a16:creationId xmlns:a16="http://schemas.microsoft.com/office/drawing/2014/main" id="{769DB52E-FFFF-F18A-9621-B431F3BA05F5}"/>
              </a:ext>
            </a:extLst>
          </p:cNvPr>
          <p:cNvSpPr txBox="1"/>
          <p:nvPr/>
        </p:nvSpPr>
        <p:spPr>
          <a:xfrm>
            <a:off x="3512494" y="5037874"/>
            <a:ext cx="1428030" cy="594586"/>
          </a:xfrm>
          <a:prstGeom prst="rect">
            <a:avLst/>
          </a:prstGeom>
          <a:noFill/>
        </p:spPr>
        <p:txBody>
          <a:bodyPr wrap="square" rtlCol="0">
            <a:spAutoFit/>
          </a:bodyPr>
          <a:lstStyle/>
          <a:p>
            <a:r>
              <a:rPr lang="nl-NL" sz="2176" dirty="0"/>
              <a:t>24</a:t>
            </a:r>
          </a:p>
          <a:p>
            <a:endParaRPr lang="nl-NL" sz="1088" dirty="0"/>
          </a:p>
        </p:txBody>
      </p:sp>
      <p:sp>
        <p:nvSpPr>
          <p:cNvPr id="17" name="Tekstvak 16">
            <a:extLst>
              <a:ext uri="{FF2B5EF4-FFF2-40B4-BE49-F238E27FC236}">
                <a16:creationId xmlns:a16="http://schemas.microsoft.com/office/drawing/2014/main" id="{DB4ED7B6-104F-5F90-F236-613D5C6A0577}"/>
              </a:ext>
            </a:extLst>
          </p:cNvPr>
          <p:cNvSpPr txBox="1"/>
          <p:nvPr/>
        </p:nvSpPr>
        <p:spPr>
          <a:xfrm rot="2322680">
            <a:off x="6843488" y="1738111"/>
            <a:ext cx="1428030" cy="427168"/>
          </a:xfrm>
          <a:prstGeom prst="rect">
            <a:avLst/>
          </a:prstGeom>
          <a:noFill/>
        </p:spPr>
        <p:txBody>
          <a:bodyPr wrap="square" rtlCol="0">
            <a:spAutoFit/>
          </a:bodyPr>
          <a:lstStyle/>
          <a:p>
            <a:r>
              <a:rPr lang="nl-NL" sz="1088" dirty="0"/>
              <a:t>Hofstad</a:t>
            </a:r>
          </a:p>
          <a:p>
            <a:endParaRPr lang="nl-NL" sz="1088" dirty="0"/>
          </a:p>
        </p:txBody>
      </p:sp>
      <p:sp>
        <p:nvSpPr>
          <p:cNvPr id="18" name="Tekstvak 17">
            <a:extLst>
              <a:ext uri="{FF2B5EF4-FFF2-40B4-BE49-F238E27FC236}">
                <a16:creationId xmlns:a16="http://schemas.microsoft.com/office/drawing/2014/main" id="{8499020C-86A9-CCD1-404D-D10034D6B8B4}"/>
              </a:ext>
            </a:extLst>
          </p:cNvPr>
          <p:cNvSpPr txBox="1"/>
          <p:nvPr/>
        </p:nvSpPr>
        <p:spPr>
          <a:xfrm rot="19815359">
            <a:off x="1304205" y="1214245"/>
            <a:ext cx="1428030" cy="427168"/>
          </a:xfrm>
          <a:prstGeom prst="rect">
            <a:avLst/>
          </a:prstGeom>
          <a:noFill/>
        </p:spPr>
        <p:txBody>
          <a:bodyPr wrap="square" rtlCol="0">
            <a:spAutoFit/>
          </a:bodyPr>
          <a:lstStyle/>
          <a:p>
            <a:r>
              <a:rPr lang="nl-NL" sz="1088" dirty="0"/>
              <a:t>Dr. A </a:t>
            </a:r>
            <a:r>
              <a:rPr lang="nl-NL" sz="1088" dirty="0" err="1"/>
              <a:t>Zijlmansstraat</a:t>
            </a:r>
            <a:endParaRPr lang="nl-NL" sz="1088" dirty="0"/>
          </a:p>
          <a:p>
            <a:endParaRPr lang="nl-NL" sz="1088" dirty="0"/>
          </a:p>
        </p:txBody>
      </p:sp>
      <p:sp>
        <p:nvSpPr>
          <p:cNvPr id="20" name="Vrije vorm: vorm 19">
            <a:extLst>
              <a:ext uri="{FF2B5EF4-FFF2-40B4-BE49-F238E27FC236}">
                <a16:creationId xmlns:a16="http://schemas.microsoft.com/office/drawing/2014/main" id="{1557F2C7-93ED-90B0-2D42-71651005FF43}"/>
              </a:ext>
            </a:extLst>
          </p:cNvPr>
          <p:cNvSpPr/>
          <p:nvPr/>
        </p:nvSpPr>
        <p:spPr bwMode="auto">
          <a:xfrm>
            <a:off x="7022893" y="3953170"/>
            <a:ext cx="376900" cy="339209"/>
          </a:xfrm>
          <a:custGeom>
            <a:avLst/>
            <a:gdLst>
              <a:gd name="connsiteX0" fmla="*/ 173182 w 623455"/>
              <a:gd name="connsiteY0" fmla="*/ 0 h 561109"/>
              <a:gd name="connsiteX1" fmla="*/ 623455 w 623455"/>
              <a:gd name="connsiteY1" fmla="*/ 0 h 561109"/>
              <a:gd name="connsiteX2" fmla="*/ 200891 w 623455"/>
              <a:gd name="connsiteY2" fmla="*/ 561109 h 561109"/>
              <a:gd name="connsiteX3" fmla="*/ 0 w 623455"/>
              <a:gd name="connsiteY3" fmla="*/ 263236 h 561109"/>
              <a:gd name="connsiteX4" fmla="*/ 173182 w 623455"/>
              <a:gd name="connsiteY4" fmla="*/ 0 h 5611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3455" h="561109">
                <a:moveTo>
                  <a:pt x="173182" y="0"/>
                </a:moveTo>
                <a:lnTo>
                  <a:pt x="623455" y="0"/>
                </a:lnTo>
                <a:lnTo>
                  <a:pt x="200891" y="561109"/>
                </a:lnTo>
                <a:lnTo>
                  <a:pt x="0" y="263236"/>
                </a:lnTo>
                <a:lnTo>
                  <a:pt x="173182" y="0"/>
                </a:lnTo>
                <a:close/>
              </a:path>
            </a:pathLst>
          </a:custGeom>
          <a:solidFill>
            <a:schemeClr val="bg1"/>
          </a:solidFill>
          <a:ln w="9525" cap="flat" cmpd="sng" algn="ctr">
            <a:solidFill>
              <a:schemeClr val="tx1"/>
            </a:solidFill>
            <a:prstDash val="solid"/>
            <a:round/>
            <a:headEnd type="none" w="med" len="med"/>
            <a:tailEnd type="none" w="med" len="med"/>
          </a:ln>
          <a:effectLst/>
        </p:spPr>
        <p:txBody>
          <a:bodyPr vert="horz" wrap="square" lIns="55279" tIns="27639" rIns="55279" bIns="27639" numCol="1" rtlCol="0" anchor="t" anchorCtr="0" compatLnSpc="1">
            <a:prstTxWarp prst="textNoShape">
              <a:avLst/>
            </a:prstTxWarp>
          </a:bodyPr>
          <a:lstStyle/>
          <a:p>
            <a:pPr defTabSz="552755" eaLnBrk="0" fontAlgn="base" hangingPunct="0">
              <a:spcBef>
                <a:spcPct val="0"/>
              </a:spcBef>
              <a:spcAft>
                <a:spcPct val="0"/>
              </a:spcAft>
            </a:pPr>
            <a:endParaRPr lang="nl-NL" sz="1511">
              <a:latin typeface="Times"/>
            </a:endParaRPr>
          </a:p>
        </p:txBody>
      </p:sp>
      <p:sp>
        <p:nvSpPr>
          <p:cNvPr id="22" name="Tekstvak 21">
            <a:extLst>
              <a:ext uri="{FF2B5EF4-FFF2-40B4-BE49-F238E27FC236}">
                <a16:creationId xmlns:a16="http://schemas.microsoft.com/office/drawing/2014/main" id="{04864A30-0959-6CD0-DB9C-8DB07F062E20}"/>
              </a:ext>
            </a:extLst>
          </p:cNvPr>
          <p:cNvSpPr txBox="1"/>
          <p:nvPr/>
        </p:nvSpPr>
        <p:spPr>
          <a:xfrm>
            <a:off x="6138227" y="5424678"/>
            <a:ext cx="2760789" cy="1376082"/>
          </a:xfrm>
          <a:prstGeom prst="rect">
            <a:avLst/>
          </a:prstGeom>
          <a:noFill/>
        </p:spPr>
        <p:txBody>
          <a:bodyPr wrap="square" rtlCol="0">
            <a:spAutoFit/>
          </a:bodyPr>
          <a:lstStyle/>
          <a:p>
            <a:pPr algn="r"/>
            <a:r>
              <a:rPr lang="nl-NL" sz="3627" dirty="0"/>
              <a:t>Totaal </a:t>
            </a:r>
          </a:p>
          <a:p>
            <a:pPr algn="r"/>
            <a:r>
              <a:rPr lang="nl-NL" sz="3627" dirty="0"/>
              <a:t>26 woningen</a:t>
            </a:r>
          </a:p>
          <a:p>
            <a:endParaRPr lang="nl-NL" sz="1088" dirty="0"/>
          </a:p>
        </p:txBody>
      </p:sp>
      <p:sp>
        <p:nvSpPr>
          <p:cNvPr id="24" name="Vrije vorm: vorm 23">
            <a:extLst>
              <a:ext uri="{FF2B5EF4-FFF2-40B4-BE49-F238E27FC236}">
                <a16:creationId xmlns:a16="http://schemas.microsoft.com/office/drawing/2014/main" id="{BA30C87A-97B4-A72C-8B97-E5F9BB163CF9}"/>
              </a:ext>
            </a:extLst>
          </p:cNvPr>
          <p:cNvSpPr/>
          <p:nvPr/>
        </p:nvSpPr>
        <p:spPr bwMode="auto">
          <a:xfrm>
            <a:off x="3145017" y="1666646"/>
            <a:ext cx="4250589" cy="2621545"/>
          </a:xfrm>
          <a:custGeom>
            <a:avLst/>
            <a:gdLst>
              <a:gd name="connsiteX0" fmla="*/ 7031182 w 7031182"/>
              <a:gd name="connsiteY0" fmla="*/ 3810000 h 4336472"/>
              <a:gd name="connsiteX1" fmla="*/ 6622473 w 7031182"/>
              <a:gd name="connsiteY1" fmla="*/ 3803072 h 4336472"/>
              <a:gd name="connsiteX2" fmla="*/ 4648200 w 7031182"/>
              <a:gd name="connsiteY2" fmla="*/ 2812472 h 4336472"/>
              <a:gd name="connsiteX3" fmla="*/ 4405745 w 7031182"/>
              <a:gd name="connsiteY3" fmla="*/ 2549236 h 4336472"/>
              <a:gd name="connsiteX4" fmla="*/ 2653145 w 7031182"/>
              <a:gd name="connsiteY4" fmla="*/ 1697182 h 4336472"/>
              <a:gd name="connsiteX5" fmla="*/ 2590800 w 7031182"/>
              <a:gd name="connsiteY5" fmla="*/ 1600200 h 4336472"/>
              <a:gd name="connsiteX6" fmla="*/ 2583873 w 7031182"/>
              <a:gd name="connsiteY6" fmla="*/ 1420091 h 4336472"/>
              <a:gd name="connsiteX7" fmla="*/ 2646218 w 7031182"/>
              <a:gd name="connsiteY7" fmla="*/ 1350818 h 4336472"/>
              <a:gd name="connsiteX8" fmla="*/ 3269673 w 7031182"/>
              <a:gd name="connsiteY8" fmla="*/ 644236 h 4336472"/>
              <a:gd name="connsiteX9" fmla="*/ 1842654 w 7031182"/>
              <a:gd name="connsiteY9" fmla="*/ 0 h 4336472"/>
              <a:gd name="connsiteX10" fmla="*/ 0 w 7031182"/>
              <a:gd name="connsiteY10" fmla="*/ 1717963 h 4336472"/>
              <a:gd name="connsiteX11" fmla="*/ 498763 w 7031182"/>
              <a:gd name="connsiteY11" fmla="*/ 1939636 h 4336472"/>
              <a:gd name="connsiteX12" fmla="*/ 976745 w 7031182"/>
              <a:gd name="connsiteY12" fmla="*/ 2216727 h 4336472"/>
              <a:gd name="connsiteX13" fmla="*/ 990600 w 7031182"/>
              <a:gd name="connsiteY13" fmla="*/ 2265218 h 4336472"/>
              <a:gd name="connsiteX14" fmla="*/ 1219200 w 7031182"/>
              <a:gd name="connsiteY14" fmla="*/ 2417618 h 4336472"/>
              <a:gd name="connsiteX15" fmla="*/ 1447800 w 7031182"/>
              <a:gd name="connsiteY15" fmla="*/ 2306782 h 4336472"/>
              <a:gd name="connsiteX16" fmla="*/ 1620982 w 7031182"/>
              <a:gd name="connsiteY16" fmla="*/ 2479963 h 4336472"/>
              <a:gd name="connsiteX17" fmla="*/ 2092036 w 7031182"/>
              <a:gd name="connsiteY17" fmla="*/ 1960418 h 4336472"/>
              <a:gd name="connsiteX18" fmla="*/ 2320636 w 7031182"/>
              <a:gd name="connsiteY18" fmla="*/ 1905000 h 4336472"/>
              <a:gd name="connsiteX19" fmla="*/ 2514600 w 7031182"/>
              <a:gd name="connsiteY19" fmla="*/ 1932709 h 4336472"/>
              <a:gd name="connsiteX20" fmla="*/ 2673927 w 7031182"/>
              <a:gd name="connsiteY20" fmla="*/ 2015836 h 4336472"/>
              <a:gd name="connsiteX21" fmla="*/ 4225636 w 7031182"/>
              <a:gd name="connsiteY21" fmla="*/ 2798618 h 4336472"/>
              <a:gd name="connsiteX22" fmla="*/ 4398818 w 7031182"/>
              <a:gd name="connsiteY22" fmla="*/ 3006436 h 4336472"/>
              <a:gd name="connsiteX23" fmla="*/ 5424054 w 7031182"/>
              <a:gd name="connsiteY23" fmla="*/ 3532909 h 4336472"/>
              <a:gd name="connsiteX24" fmla="*/ 5811982 w 7031182"/>
              <a:gd name="connsiteY24" fmla="*/ 3435927 h 4336472"/>
              <a:gd name="connsiteX25" fmla="*/ 6026727 w 7031182"/>
              <a:gd name="connsiteY25" fmla="*/ 3830782 h 4336472"/>
              <a:gd name="connsiteX26" fmla="*/ 6463145 w 7031182"/>
              <a:gd name="connsiteY26" fmla="*/ 4052454 h 4336472"/>
              <a:gd name="connsiteX27" fmla="*/ 6636327 w 7031182"/>
              <a:gd name="connsiteY27" fmla="*/ 4336472 h 4336472"/>
              <a:gd name="connsiteX28" fmla="*/ 7031182 w 7031182"/>
              <a:gd name="connsiteY28" fmla="*/ 3810000 h 4336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7031182" h="4336472">
                <a:moveTo>
                  <a:pt x="7031182" y="3810000"/>
                </a:moveTo>
                <a:lnTo>
                  <a:pt x="6622473" y="3803072"/>
                </a:lnTo>
                <a:lnTo>
                  <a:pt x="4648200" y="2812472"/>
                </a:lnTo>
                <a:lnTo>
                  <a:pt x="4405745" y="2549236"/>
                </a:lnTo>
                <a:lnTo>
                  <a:pt x="2653145" y="1697182"/>
                </a:lnTo>
                <a:lnTo>
                  <a:pt x="2590800" y="1600200"/>
                </a:lnTo>
                <a:lnTo>
                  <a:pt x="2583873" y="1420091"/>
                </a:lnTo>
                <a:lnTo>
                  <a:pt x="2646218" y="1350818"/>
                </a:lnTo>
                <a:lnTo>
                  <a:pt x="3269673" y="644236"/>
                </a:lnTo>
                <a:lnTo>
                  <a:pt x="1842654" y="0"/>
                </a:lnTo>
                <a:lnTo>
                  <a:pt x="0" y="1717963"/>
                </a:lnTo>
                <a:lnTo>
                  <a:pt x="498763" y="1939636"/>
                </a:lnTo>
                <a:lnTo>
                  <a:pt x="976745" y="2216727"/>
                </a:lnTo>
                <a:lnTo>
                  <a:pt x="990600" y="2265218"/>
                </a:lnTo>
                <a:lnTo>
                  <a:pt x="1219200" y="2417618"/>
                </a:lnTo>
                <a:lnTo>
                  <a:pt x="1447800" y="2306782"/>
                </a:lnTo>
                <a:lnTo>
                  <a:pt x="1620982" y="2479963"/>
                </a:lnTo>
                <a:lnTo>
                  <a:pt x="2092036" y="1960418"/>
                </a:lnTo>
                <a:lnTo>
                  <a:pt x="2320636" y="1905000"/>
                </a:lnTo>
                <a:lnTo>
                  <a:pt x="2514600" y="1932709"/>
                </a:lnTo>
                <a:lnTo>
                  <a:pt x="2673927" y="2015836"/>
                </a:lnTo>
                <a:lnTo>
                  <a:pt x="4225636" y="2798618"/>
                </a:lnTo>
                <a:lnTo>
                  <a:pt x="4398818" y="3006436"/>
                </a:lnTo>
                <a:lnTo>
                  <a:pt x="5424054" y="3532909"/>
                </a:lnTo>
                <a:lnTo>
                  <a:pt x="5811982" y="3435927"/>
                </a:lnTo>
                <a:lnTo>
                  <a:pt x="6026727" y="3830782"/>
                </a:lnTo>
                <a:lnTo>
                  <a:pt x="6463145" y="4052454"/>
                </a:lnTo>
                <a:lnTo>
                  <a:pt x="6636327" y="4336472"/>
                </a:lnTo>
                <a:lnTo>
                  <a:pt x="7031182" y="3810000"/>
                </a:lnTo>
                <a:close/>
              </a:path>
            </a:pathLst>
          </a:custGeom>
          <a:solidFill>
            <a:srgbClr val="FFC000">
              <a:alpha val="50196"/>
            </a:srgbClr>
          </a:solidFill>
          <a:ln w="9525" cap="flat" cmpd="sng" algn="ctr">
            <a:solidFill>
              <a:schemeClr val="tx1"/>
            </a:solidFill>
            <a:prstDash val="solid"/>
            <a:round/>
            <a:headEnd type="none" w="med" len="med"/>
            <a:tailEnd type="none" w="med" len="med"/>
          </a:ln>
          <a:effectLst/>
        </p:spPr>
        <p:txBody>
          <a:bodyPr vert="horz" wrap="square" lIns="55279" tIns="27639" rIns="55279" bIns="27639" numCol="1" rtlCol="0" anchor="t" anchorCtr="0" compatLnSpc="1">
            <a:prstTxWarp prst="textNoShape">
              <a:avLst/>
            </a:prstTxWarp>
          </a:bodyPr>
          <a:lstStyle/>
          <a:p>
            <a:pPr defTabSz="552755" eaLnBrk="0" fontAlgn="base" hangingPunct="0">
              <a:spcBef>
                <a:spcPct val="0"/>
              </a:spcBef>
              <a:spcAft>
                <a:spcPct val="0"/>
              </a:spcAft>
            </a:pPr>
            <a:endParaRPr lang="nl-NL" sz="1511">
              <a:latin typeface="Times"/>
            </a:endParaRPr>
          </a:p>
        </p:txBody>
      </p:sp>
      <p:sp>
        <p:nvSpPr>
          <p:cNvPr id="25" name="Vrije vorm: vorm 24">
            <a:extLst>
              <a:ext uri="{FF2B5EF4-FFF2-40B4-BE49-F238E27FC236}">
                <a16:creationId xmlns:a16="http://schemas.microsoft.com/office/drawing/2014/main" id="{C53BBA7E-35AC-CB47-DD22-33B3DF42D4F0}"/>
              </a:ext>
            </a:extLst>
          </p:cNvPr>
          <p:cNvSpPr/>
          <p:nvPr/>
        </p:nvSpPr>
        <p:spPr bwMode="auto">
          <a:xfrm>
            <a:off x="3501256" y="1909692"/>
            <a:ext cx="1272447" cy="1019509"/>
          </a:xfrm>
          <a:custGeom>
            <a:avLst/>
            <a:gdLst>
              <a:gd name="connsiteX0" fmla="*/ 560648 w 2104840"/>
              <a:gd name="connsiteY0" fmla="*/ 609343 h 1686438"/>
              <a:gd name="connsiteX1" fmla="*/ 1087121 w 2104840"/>
              <a:gd name="connsiteY1" fmla="*/ 110579 h 1686438"/>
              <a:gd name="connsiteX2" fmla="*/ 1315721 w 2104840"/>
              <a:gd name="connsiteY2" fmla="*/ 6670 h 1686438"/>
              <a:gd name="connsiteX3" fmla="*/ 1572030 w 2104840"/>
              <a:gd name="connsiteY3" fmla="*/ 34379 h 1686438"/>
              <a:gd name="connsiteX4" fmla="*/ 2008448 w 2104840"/>
              <a:gd name="connsiteY4" fmla="*/ 228343 h 1686438"/>
              <a:gd name="connsiteX5" fmla="*/ 2077721 w 2104840"/>
              <a:gd name="connsiteY5" fmla="*/ 436161 h 1686438"/>
              <a:gd name="connsiteX6" fmla="*/ 2001521 w 2104840"/>
              <a:gd name="connsiteY6" fmla="*/ 609343 h 1686438"/>
              <a:gd name="connsiteX7" fmla="*/ 1031703 w 2104840"/>
              <a:gd name="connsiteY7" fmla="*/ 1620724 h 1686438"/>
              <a:gd name="connsiteX8" fmla="*/ 338975 w 2104840"/>
              <a:gd name="connsiteY8" fmla="*/ 1565306 h 1686438"/>
              <a:gd name="connsiteX9" fmla="*/ 48030 w 2104840"/>
              <a:gd name="connsiteY9" fmla="*/ 1385197 h 1686438"/>
              <a:gd name="connsiteX10" fmla="*/ 61884 w 2104840"/>
              <a:gd name="connsiteY10" fmla="*/ 1059615 h 1686438"/>
              <a:gd name="connsiteX11" fmla="*/ 643775 w 2104840"/>
              <a:gd name="connsiteY11" fmla="*/ 505433 h 16864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104840" h="1686438">
                <a:moveTo>
                  <a:pt x="560648" y="609343"/>
                </a:moveTo>
                <a:cubicBezTo>
                  <a:pt x="760962" y="410183"/>
                  <a:pt x="961276" y="211024"/>
                  <a:pt x="1087121" y="110579"/>
                </a:cubicBezTo>
                <a:cubicBezTo>
                  <a:pt x="1212967" y="10133"/>
                  <a:pt x="1234903" y="19370"/>
                  <a:pt x="1315721" y="6670"/>
                </a:cubicBezTo>
                <a:cubicBezTo>
                  <a:pt x="1396539" y="-6030"/>
                  <a:pt x="1456576" y="-2566"/>
                  <a:pt x="1572030" y="34379"/>
                </a:cubicBezTo>
                <a:cubicBezTo>
                  <a:pt x="1687484" y="71324"/>
                  <a:pt x="1924166" y="161379"/>
                  <a:pt x="2008448" y="228343"/>
                </a:cubicBezTo>
                <a:cubicBezTo>
                  <a:pt x="2092730" y="295307"/>
                  <a:pt x="2078875" y="372661"/>
                  <a:pt x="2077721" y="436161"/>
                </a:cubicBezTo>
                <a:cubicBezTo>
                  <a:pt x="2076567" y="499661"/>
                  <a:pt x="2175857" y="411916"/>
                  <a:pt x="2001521" y="609343"/>
                </a:cubicBezTo>
                <a:cubicBezTo>
                  <a:pt x="1827185" y="806770"/>
                  <a:pt x="1308794" y="1461397"/>
                  <a:pt x="1031703" y="1620724"/>
                </a:cubicBezTo>
                <a:cubicBezTo>
                  <a:pt x="754612" y="1780051"/>
                  <a:pt x="502920" y="1604560"/>
                  <a:pt x="338975" y="1565306"/>
                </a:cubicBezTo>
                <a:cubicBezTo>
                  <a:pt x="175030" y="1526052"/>
                  <a:pt x="94212" y="1469479"/>
                  <a:pt x="48030" y="1385197"/>
                </a:cubicBezTo>
                <a:cubicBezTo>
                  <a:pt x="1848" y="1300915"/>
                  <a:pt x="-37407" y="1206242"/>
                  <a:pt x="61884" y="1059615"/>
                </a:cubicBezTo>
                <a:cubicBezTo>
                  <a:pt x="161175" y="912988"/>
                  <a:pt x="516775" y="669378"/>
                  <a:pt x="643775" y="505433"/>
                </a:cubicBezTo>
              </a:path>
            </a:pathLst>
          </a:custGeom>
          <a:solidFill>
            <a:srgbClr val="9EBE48">
              <a:alpha val="50196"/>
            </a:srgbClr>
          </a:solidFill>
          <a:ln w="9525" cap="flat" cmpd="sng" algn="ctr">
            <a:solidFill>
              <a:srgbClr val="000000">
                <a:alpha val="50196"/>
              </a:srgbClr>
            </a:solidFill>
            <a:prstDash val="solid"/>
            <a:round/>
            <a:headEnd type="none" w="med" len="med"/>
            <a:tailEnd type="none" w="med" len="med"/>
          </a:ln>
          <a:effectLst/>
        </p:spPr>
        <p:txBody>
          <a:bodyPr vert="horz" wrap="square" lIns="55279" tIns="27639" rIns="55279" bIns="27639" numCol="1" rtlCol="0" anchor="t" anchorCtr="0" compatLnSpc="1">
            <a:prstTxWarp prst="textNoShape">
              <a:avLst/>
            </a:prstTxWarp>
          </a:bodyPr>
          <a:lstStyle/>
          <a:p>
            <a:pPr defTabSz="552755" eaLnBrk="0" fontAlgn="base" hangingPunct="0">
              <a:spcBef>
                <a:spcPct val="0"/>
              </a:spcBef>
              <a:spcAft>
                <a:spcPct val="0"/>
              </a:spcAft>
            </a:pPr>
            <a:endParaRPr lang="nl-NL" sz="1511">
              <a:latin typeface="Times"/>
            </a:endParaRPr>
          </a:p>
        </p:txBody>
      </p:sp>
      <p:sp>
        <p:nvSpPr>
          <p:cNvPr id="2" name="Vrije vorm: vorm 1">
            <a:extLst>
              <a:ext uri="{FF2B5EF4-FFF2-40B4-BE49-F238E27FC236}">
                <a16:creationId xmlns:a16="http://schemas.microsoft.com/office/drawing/2014/main" id="{4C0519B0-E1D3-55DB-8571-31263F4F75C6}"/>
              </a:ext>
            </a:extLst>
          </p:cNvPr>
          <p:cNvSpPr/>
          <p:nvPr/>
        </p:nvSpPr>
        <p:spPr bwMode="auto">
          <a:xfrm>
            <a:off x="5012763" y="1004979"/>
            <a:ext cx="1294022" cy="1051130"/>
          </a:xfrm>
          <a:custGeom>
            <a:avLst/>
            <a:gdLst>
              <a:gd name="connsiteX0" fmla="*/ 0 w 2140528"/>
              <a:gd name="connsiteY0" fmla="*/ 1676400 h 1738745"/>
              <a:gd name="connsiteX1" fmla="*/ 568037 w 2140528"/>
              <a:gd name="connsiteY1" fmla="*/ 1039091 h 1738745"/>
              <a:gd name="connsiteX2" fmla="*/ 1974273 w 2140528"/>
              <a:gd name="connsiteY2" fmla="*/ 0 h 1738745"/>
              <a:gd name="connsiteX3" fmla="*/ 2140528 w 2140528"/>
              <a:gd name="connsiteY3" fmla="*/ 117763 h 1738745"/>
              <a:gd name="connsiteX4" fmla="*/ 671946 w 2140528"/>
              <a:gd name="connsiteY4" fmla="*/ 1191491 h 1738745"/>
              <a:gd name="connsiteX5" fmla="*/ 193964 w 2140528"/>
              <a:gd name="connsiteY5" fmla="*/ 1738745 h 1738745"/>
              <a:gd name="connsiteX6" fmla="*/ 62346 w 2140528"/>
              <a:gd name="connsiteY6" fmla="*/ 1669472 h 17387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40528" h="1738745">
                <a:moveTo>
                  <a:pt x="0" y="1676400"/>
                </a:moveTo>
                <a:lnTo>
                  <a:pt x="568037" y="1039091"/>
                </a:lnTo>
                <a:lnTo>
                  <a:pt x="1974273" y="0"/>
                </a:lnTo>
                <a:lnTo>
                  <a:pt x="2140528" y="117763"/>
                </a:lnTo>
                <a:lnTo>
                  <a:pt x="671946" y="1191491"/>
                </a:lnTo>
                <a:lnTo>
                  <a:pt x="193964" y="1738745"/>
                </a:lnTo>
                <a:lnTo>
                  <a:pt x="62346" y="1669472"/>
                </a:lnTo>
              </a:path>
            </a:pathLst>
          </a:custGeom>
          <a:solidFill>
            <a:srgbClr val="FFFF00">
              <a:alpha val="50196"/>
            </a:srgbClr>
          </a:solidFill>
          <a:ln w="9525" cap="flat" cmpd="sng" algn="ctr">
            <a:solidFill>
              <a:schemeClr val="tx1"/>
            </a:solidFill>
            <a:prstDash val="solid"/>
            <a:round/>
            <a:headEnd type="none" w="med" len="med"/>
            <a:tailEnd type="none" w="med" len="med"/>
          </a:ln>
          <a:effectLst/>
        </p:spPr>
        <p:txBody>
          <a:bodyPr vert="horz" wrap="square" lIns="55279" tIns="27639" rIns="55279" bIns="27639" numCol="1" rtlCol="0" anchor="t" anchorCtr="0" compatLnSpc="1">
            <a:prstTxWarp prst="textNoShape">
              <a:avLst/>
            </a:prstTxWarp>
          </a:bodyPr>
          <a:lstStyle/>
          <a:p>
            <a:pPr defTabSz="552755" eaLnBrk="0" fontAlgn="base" hangingPunct="0">
              <a:spcBef>
                <a:spcPct val="0"/>
              </a:spcBef>
              <a:spcAft>
                <a:spcPct val="0"/>
              </a:spcAft>
            </a:pPr>
            <a:endParaRPr lang="nl-NL" sz="1511">
              <a:latin typeface="Times"/>
            </a:endParaRPr>
          </a:p>
        </p:txBody>
      </p:sp>
    </p:spTree>
    <p:extLst>
      <p:ext uri="{BB962C8B-B14F-4D97-AF65-F5344CB8AC3E}">
        <p14:creationId xmlns:p14="http://schemas.microsoft.com/office/powerpoint/2010/main" val="15719656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F9FBA6-C0C8-42DC-2FC5-E8D73E34026F}"/>
            </a:ext>
          </a:extLst>
        </p:cNvPr>
        <p:cNvGrpSpPr/>
        <p:nvPr/>
      </p:nvGrpSpPr>
      <p:grpSpPr>
        <a:xfrm>
          <a:off x="0" y="0"/>
          <a:ext cx="0" cy="0"/>
          <a:chOff x="0" y="0"/>
          <a:chExt cx="0" cy="0"/>
        </a:xfrm>
      </p:grpSpPr>
      <p:pic>
        <p:nvPicPr>
          <p:cNvPr id="3" name="Afbeelding 2">
            <a:extLst>
              <a:ext uri="{FF2B5EF4-FFF2-40B4-BE49-F238E27FC236}">
                <a16:creationId xmlns:a16="http://schemas.microsoft.com/office/drawing/2014/main" id="{280C372D-0377-3136-509E-A6519FDFB58F}"/>
              </a:ext>
            </a:extLst>
          </p:cNvPr>
          <p:cNvPicPr>
            <a:picLocks noChangeAspect="1"/>
          </p:cNvPicPr>
          <p:nvPr/>
        </p:nvPicPr>
        <p:blipFill>
          <a:blip r:embed="rId2"/>
          <a:stretch>
            <a:fillRect/>
          </a:stretch>
        </p:blipFill>
        <p:spPr>
          <a:xfrm>
            <a:off x="0" y="0"/>
            <a:ext cx="9144000" cy="6486628"/>
          </a:xfrm>
          <a:prstGeom prst="rect">
            <a:avLst/>
          </a:prstGeom>
        </p:spPr>
      </p:pic>
      <p:sp>
        <p:nvSpPr>
          <p:cNvPr id="5" name="Tekstvak 4">
            <a:extLst>
              <a:ext uri="{FF2B5EF4-FFF2-40B4-BE49-F238E27FC236}">
                <a16:creationId xmlns:a16="http://schemas.microsoft.com/office/drawing/2014/main" id="{9FDCE73F-1C5B-5428-65A6-6F5671C41C90}"/>
              </a:ext>
            </a:extLst>
          </p:cNvPr>
          <p:cNvSpPr txBox="1"/>
          <p:nvPr/>
        </p:nvSpPr>
        <p:spPr>
          <a:xfrm>
            <a:off x="5549670" y="5400788"/>
            <a:ext cx="1428030" cy="444417"/>
          </a:xfrm>
          <a:prstGeom prst="rect">
            <a:avLst/>
          </a:prstGeom>
          <a:noFill/>
        </p:spPr>
        <p:txBody>
          <a:bodyPr wrap="square" rtlCol="0">
            <a:spAutoFit/>
          </a:bodyPr>
          <a:lstStyle/>
          <a:p>
            <a:r>
              <a:rPr lang="nl-NL" sz="1200" dirty="0"/>
              <a:t>Schepenstraat</a:t>
            </a:r>
          </a:p>
          <a:p>
            <a:endParaRPr lang="nl-NL" sz="1088" dirty="0"/>
          </a:p>
        </p:txBody>
      </p:sp>
      <p:sp>
        <p:nvSpPr>
          <p:cNvPr id="6" name="Vrije vorm: vorm 5">
            <a:extLst>
              <a:ext uri="{FF2B5EF4-FFF2-40B4-BE49-F238E27FC236}">
                <a16:creationId xmlns:a16="http://schemas.microsoft.com/office/drawing/2014/main" id="{C5C2D4FF-7D90-404F-A315-7DA0ED984D91}"/>
              </a:ext>
            </a:extLst>
          </p:cNvPr>
          <p:cNvSpPr/>
          <p:nvPr/>
        </p:nvSpPr>
        <p:spPr bwMode="auto">
          <a:xfrm>
            <a:off x="5052937" y="5344602"/>
            <a:ext cx="2119013" cy="112372"/>
          </a:xfrm>
          <a:custGeom>
            <a:avLst/>
            <a:gdLst>
              <a:gd name="connsiteX0" fmla="*/ 2438400 w 3470564"/>
              <a:gd name="connsiteY0" fmla="*/ 27709 h 200891"/>
              <a:gd name="connsiteX1" fmla="*/ 3470564 w 3470564"/>
              <a:gd name="connsiteY1" fmla="*/ 200891 h 200891"/>
              <a:gd name="connsiteX2" fmla="*/ 0 w 3470564"/>
              <a:gd name="connsiteY2" fmla="*/ 180109 h 200891"/>
              <a:gd name="connsiteX3" fmla="*/ 768927 w 3470564"/>
              <a:gd name="connsiteY3" fmla="*/ 0 h 200891"/>
              <a:gd name="connsiteX4" fmla="*/ 2438400 w 3470564"/>
              <a:gd name="connsiteY4" fmla="*/ 27709 h 2008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70564" h="200891">
                <a:moveTo>
                  <a:pt x="2438400" y="27709"/>
                </a:moveTo>
                <a:lnTo>
                  <a:pt x="3470564" y="200891"/>
                </a:lnTo>
                <a:lnTo>
                  <a:pt x="0" y="180109"/>
                </a:lnTo>
                <a:lnTo>
                  <a:pt x="768927" y="0"/>
                </a:lnTo>
                <a:lnTo>
                  <a:pt x="2438400" y="27709"/>
                </a:lnTo>
                <a:close/>
              </a:path>
            </a:pathLst>
          </a:custGeom>
          <a:solidFill>
            <a:schemeClr val="bg1"/>
          </a:solidFill>
          <a:ln w="9525" cap="flat" cmpd="sng" algn="ctr">
            <a:solidFill>
              <a:schemeClr val="tx1">
                <a:lumMod val="50000"/>
                <a:lumOff val="50000"/>
              </a:schemeClr>
            </a:solidFill>
            <a:prstDash val="solid"/>
            <a:round/>
            <a:headEnd type="none" w="med" len="med"/>
            <a:tailEnd type="none" w="med" len="med"/>
          </a:ln>
          <a:effectLst/>
        </p:spPr>
        <p:txBody>
          <a:bodyPr vert="horz" wrap="square" lIns="55279" tIns="27639" rIns="55279" bIns="27639" numCol="1" rtlCol="0" anchor="t" anchorCtr="0" compatLnSpc="1">
            <a:prstTxWarp prst="textNoShape">
              <a:avLst/>
            </a:prstTxWarp>
          </a:bodyPr>
          <a:lstStyle/>
          <a:p>
            <a:pPr defTabSz="552755" eaLnBrk="0" fontAlgn="base" hangingPunct="0">
              <a:spcBef>
                <a:spcPct val="0"/>
              </a:spcBef>
              <a:spcAft>
                <a:spcPct val="0"/>
              </a:spcAft>
            </a:pPr>
            <a:endParaRPr lang="nl-NL" sz="1511">
              <a:latin typeface="Times"/>
            </a:endParaRPr>
          </a:p>
        </p:txBody>
      </p:sp>
    </p:spTree>
    <p:extLst>
      <p:ext uri="{BB962C8B-B14F-4D97-AF65-F5344CB8AC3E}">
        <p14:creationId xmlns:p14="http://schemas.microsoft.com/office/powerpoint/2010/main" val="5850972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Afbeelding 5" descr="Afbeelding met hemel, buitenshuis, rood, kunst&#10;&#10;Door AI gegenereerde inhoud is mogelijk onjuist.">
            <a:extLst>
              <a:ext uri="{FF2B5EF4-FFF2-40B4-BE49-F238E27FC236}">
                <a16:creationId xmlns:a16="http://schemas.microsoft.com/office/drawing/2014/main" id="{62D9713A-79E1-4C96-DF9D-4DEC9201E3EC}"/>
              </a:ext>
            </a:extLst>
          </p:cNvPr>
          <p:cNvPicPr>
            <a:picLocks noChangeAspect="1"/>
          </p:cNvPicPr>
          <p:nvPr/>
        </p:nvPicPr>
        <p:blipFill>
          <a:blip r:embed="rId2"/>
          <a:stretch>
            <a:fillRect/>
          </a:stretch>
        </p:blipFill>
        <p:spPr>
          <a:xfrm>
            <a:off x="0" y="-7664"/>
            <a:ext cx="9144000" cy="6858000"/>
          </a:xfrm>
          <a:prstGeom prst="rect">
            <a:avLst/>
          </a:prstGeom>
        </p:spPr>
      </p:pic>
      <p:sp>
        <p:nvSpPr>
          <p:cNvPr id="2" name="Ondertitel 2">
            <a:extLst>
              <a:ext uri="{FF2B5EF4-FFF2-40B4-BE49-F238E27FC236}">
                <a16:creationId xmlns:a16="http://schemas.microsoft.com/office/drawing/2014/main" id="{515A148C-74BD-6EB9-2374-04A24BEB91AD}"/>
              </a:ext>
            </a:extLst>
          </p:cNvPr>
          <p:cNvSpPr txBox="1">
            <a:spLocks/>
          </p:cNvSpPr>
          <p:nvPr/>
        </p:nvSpPr>
        <p:spPr>
          <a:xfrm>
            <a:off x="5478943" y="1488345"/>
            <a:ext cx="3871246" cy="411818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nl-NL" sz="2400" dirty="0">
              <a:solidFill>
                <a:srgbClr val="C21531"/>
              </a:solidFill>
              <a:latin typeface="Aptos" panose="020B0004020202020204" pitchFamily="34" charset="0"/>
            </a:endParaRPr>
          </a:p>
          <a:p>
            <a:pPr marL="0" indent="0">
              <a:buNone/>
            </a:pPr>
            <a:endParaRPr lang="nl-NL" sz="2400" dirty="0">
              <a:solidFill>
                <a:srgbClr val="C21531"/>
              </a:solidFill>
              <a:latin typeface="Aptos" panose="020B0004020202020204" pitchFamily="34" charset="0"/>
            </a:endParaRPr>
          </a:p>
          <a:p>
            <a:pPr marL="0" indent="0">
              <a:buNone/>
            </a:pPr>
            <a:r>
              <a:rPr lang="nl-NL" sz="2400" dirty="0">
                <a:solidFill>
                  <a:srgbClr val="C21531"/>
                </a:solidFill>
                <a:latin typeface="Aptos" panose="020B0004020202020204" pitchFamily="34" charset="0"/>
              </a:rPr>
              <a:t>AGENDA</a:t>
            </a:r>
          </a:p>
          <a:p>
            <a:pPr marL="0" indent="0">
              <a:buNone/>
            </a:pPr>
            <a:r>
              <a:rPr lang="nl-NL" sz="1200" dirty="0">
                <a:solidFill>
                  <a:srgbClr val="C21531"/>
                </a:solidFill>
                <a:latin typeface="Aptos" panose="020B0004020202020204" pitchFamily="34" charset="0"/>
              </a:rPr>
              <a:t>|</a:t>
            </a:r>
            <a:r>
              <a:rPr lang="nl-NL" sz="1200" dirty="0">
                <a:solidFill>
                  <a:srgbClr val="FF0000"/>
                </a:solidFill>
                <a:latin typeface="Aptos" panose="020B0004020202020204" pitchFamily="34" charset="0"/>
              </a:rPr>
              <a:t> </a:t>
            </a:r>
            <a:r>
              <a:rPr lang="nl-NL" sz="1200" dirty="0">
                <a:solidFill>
                  <a:schemeClr val="tx1">
                    <a:lumMod val="85000"/>
                    <a:lumOff val="15000"/>
                  </a:schemeClr>
                </a:solidFill>
                <a:latin typeface="Aptos" panose="020B0004020202020204" pitchFamily="34" charset="0"/>
              </a:rPr>
              <a:t>Wie zijn aanwezig?</a:t>
            </a:r>
          </a:p>
          <a:p>
            <a:pPr marL="0" indent="0">
              <a:buNone/>
            </a:pPr>
            <a:r>
              <a:rPr lang="nl-NL" sz="1200" dirty="0">
                <a:solidFill>
                  <a:srgbClr val="C21531"/>
                </a:solidFill>
                <a:latin typeface="Aptos" panose="020B0004020202020204" pitchFamily="34" charset="0"/>
              </a:rPr>
              <a:t>|</a:t>
            </a:r>
            <a:r>
              <a:rPr lang="nl-NL" sz="1200" dirty="0">
                <a:solidFill>
                  <a:srgbClr val="FF0000"/>
                </a:solidFill>
                <a:latin typeface="Aptos" panose="020B0004020202020204" pitchFamily="34" charset="0"/>
              </a:rPr>
              <a:t> </a:t>
            </a:r>
            <a:r>
              <a:rPr lang="nl-NL" sz="1200" dirty="0">
                <a:solidFill>
                  <a:schemeClr val="tx1">
                    <a:lumMod val="85000"/>
                    <a:lumOff val="15000"/>
                  </a:schemeClr>
                </a:solidFill>
                <a:latin typeface="Aptos" panose="020B0004020202020204" pitchFamily="34" charset="0"/>
              </a:rPr>
              <a:t>Doel van de bijeenkomst</a:t>
            </a:r>
          </a:p>
          <a:p>
            <a:pPr marL="0" indent="0">
              <a:buNone/>
            </a:pPr>
            <a:r>
              <a:rPr lang="nl-NL" sz="1200" dirty="0">
                <a:solidFill>
                  <a:srgbClr val="C21531"/>
                </a:solidFill>
                <a:latin typeface="Aptos" panose="020B0004020202020204" pitchFamily="34" charset="0"/>
              </a:rPr>
              <a:t>|</a:t>
            </a:r>
            <a:r>
              <a:rPr lang="nl-NL" sz="1200" dirty="0">
                <a:solidFill>
                  <a:srgbClr val="FF0000"/>
                </a:solidFill>
                <a:latin typeface="Aptos" panose="020B0004020202020204" pitchFamily="34" charset="0"/>
              </a:rPr>
              <a:t> </a:t>
            </a:r>
            <a:r>
              <a:rPr lang="nl-NL" sz="1200" dirty="0">
                <a:solidFill>
                  <a:schemeClr val="tx1">
                    <a:lumMod val="85000"/>
                    <a:lumOff val="15000"/>
                  </a:schemeClr>
                </a:solidFill>
                <a:latin typeface="Aptos" panose="020B0004020202020204" pitchFamily="34" charset="0"/>
              </a:rPr>
              <a:t>Aanleiding en proces tot nu toe</a:t>
            </a:r>
          </a:p>
          <a:p>
            <a:pPr marL="0" indent="0">
              <a:buNone/>
            </a:pPr>
            <a:r>
              <a:rPr lang="nl-NL" sz="1200" dirty="0">
                <a:solidFill>
                  <a:srgbClr val="C21531"/>
                </a:solidFill>
                <a:latin typeface="Aptos" panose="020B0004020202020204" pitchFamily="34" charset="0"/>
              </a:rPr>
              <a:t>|</a:t>
            </a:r>
            <a:r>
              <a:rPr lang="nl-NL" sz="1200" dirty="0">
                <a:solidFill>
                  <a:srgbClr val="FF0000"/>
                </a:solidFill>
                <a:latin typeface="Aptos" panose="020B0004020202020204" pitchFamily="34" charset="0"/>
              </a:rPr>
              <a:t> </a:t>
            </a:r>
            <a:r>
              <a:rPr lang="nl-NL" sz="1200" dirty="0">
                <a:solidFill>
                  <a:schemeClr val="tx1">
                    <a:lumMod val="85000"/>
                    <a:lumOff val="15000"/>
                  </a:schemeClr>
                </a:solidFill>
                <a:latin typeface="Aptos" panose="020B0004020202020204" pitchFamily="34" charset="0"/>
              </a:rPr>
              <a:t>Toelichting op het stedenbouwkundig plan</a:t>
            </a:r>
          </a:p>
          <a:p>
            <a:pPr marL="0" indent="0">
              <a:buNone/>
            </a:pPr>
            <a:r>
              <a:rPr lang="nl-NL" sz="1200" dirty="0">
                <a:solidFill>
                  <a:srgbClr val="C21531"/>
                </a:solidFill>
                <a:latin typeface="Aptos" panose="020B0004020202020204" pitchFamily="34" charset="0"/>
              </a:rPr>
              <a:t>|</a:t>
            </a:r>
            <a:r>
              <a:rPr lang="nl-NL" sz="1200" dirty="0">
                <a:solidFill>
                  <a:srgbClr val="FF0000"/>
                </a:solidFill>
                <a:latin typeface="Aptos" panose="020B0004020202020204" pitchFamily="34" charset="0"/>
              </a:rPr>
              <a:t> </a:t>
            </a:r>
            <a:r>
              <a:rPr lang="nl-NL" sz="1200" dirty="0">
                <a:solidFill>
                  <a:schemeClr val="tx1">
                    <a:lumMod val="85000"/>
                    <a:lumOff val="15000"/>
                  </a:schemeClr>
                </a:solidFill>
                <a:latin typeface="Aptos" panose="020B0004020202020204" pitchFamily="34" charset="0"/>
              </a:rPr>
              <a:t>Het vervolg</a:t>
            </a:r>
          </a:p>
          <a:p>
            <a:pPr marL="0" indent="0">
              <a:buNone/>
            </a:pPr>
            <a:endParaRPr lang="nl-NL" sz="1200" dirty="0">
              <a:solidFill>
                <a:schemeClr val="tx1">
                  <a:lumMod val="65000"/>
                  <a:lumOff val="35000"/>
                </a:schemeClr>
              </a:solidFill>
              <a:latin typeface="Aptos" panose="020B0004020202020204" pitchFamily="34" charset="0"/>
            </a:endParaRPr>
          </a:p>
          <a:p>
            <a:pPr marL="0" indent="0">
              <a:buNone/>
            </a:pPr>
            <a:endParaRPr lang="nl-NL" sz="1200" dirty="0">
              <a:solidFill>
                <a:schemeClr val="tx1">
                  <a:lumMod val="65000"/>
                  <a:lumOff val="35000"/>
                </a:schemeClr>
              </a:solidFill>
              <a:latin typeface="Aptos" panose="020B0004020202020204" pitchFamily="34" charset="0"/>
            </a:endParaRPr>
          </a:p>
          <a:p>
            <a:pPr marL="342900" indent="-342900">
              <a:buFont typeface="Arial" panose="020B0604020202020204" pitchFamily="34" charset="0"/>
              <a:buAutoNum type="arabicPeriod"/>
            </a:pPr>
            <a:endParaRPr lang="nl-NL" sz="1400" dirty="0">
              <a:solidFill>
                <a:schemeClr val="bg2">
                  <a:lumMod val="25000"/>
                </a:schemeClr>
              </a:solidFill>
              <a:highlight>
                <a:srgbClr val="FFFF00"/>
              </a:highlight>
              <a:latin typeface="Aptos" panose="020B0004020202020204" pitchFamily="34" charset="0"/>
            </a:endParaRPr>
          </a:p>
          <a:p>
            <a:pPr marL="342900" indent="-342900">
              <a:buFont typeface="Arial" panose="020B0604020202020204" pitchFamily="34" charset="0"/>
              <a:buAutoNum type="arabicPeriod"/>
            </a:pPr>
            <a:endParaRPr lang="nl-NL" sz="1400" dirty="0">
              <a:solidFill>
                <a:schemeClr val="bg2">
                  <a:lumMod val="25000"/>
                </a:schemeClr>
              </a:solidFill>
              <a:highlight>
                <a:srgbClr val="FFFF00"/>
              </a:highlight>
              <a:latin typeface="Aptos" panose="020B0004020202020204" pitchFamily="34" charset="0"/>
            </a:endParaRPr>
          </a:p>
          <a:p>
            <a:pPr marL="342900" indent="-342900">
              <a:buFont typeface="Arial" panose="020B0604020202020204" pitchFamily="34" charset="0"/>
              <a:buAutoNum type="arabicPeriod"/>
            </a:pPr>
            <a:endParaRPr lang="nl-NL" sz="1400" dirty="0">
              <a:solidFill>
                <a:schemeClr val="bg2">
                  <a:lumMod val="25000"/>
                </a:schemeClr>
              </a:solidFill>
              <a:highlight>
                <a:srgbClr val="FFFF00"/>
              </a:highlight>
              <a:latin typeface="Aptos" panose="020B0004020202020204" pitchFamily="34" charset="0"/>
            </a:endParaRPr>
          </a:p>
          <a:p>
            <a:pPr marL="342900" indent="-342900">
              <a:buFont typeface="Arial" panose="020B0604020202020204" pitchFamily="34" charset="0"/>
              <a:buAutoNum type="arabicPeriod"/>
            </a:pPr>
            <a:endParaRPr lang="nl-NL" sz="1400" dirty="0">
              <a:solidFill>
                <a:schemeClr val="bg2">
                  <a:lumMod val="25000"/>
                </a:schemeClr>
              </a:solidFill>
              <a:highlight>
                <a:srgbClr val="FFFF00"/>
              </a:highlight>
              <a:latin typeface="Aptos" panose="020B0004020202020204" pitchFamily="34" charset="0"/>
            </a:endParaRPr>
          </a:p>
          <a:p>
            <a:pPr marL="342900" indent="-342900">
              <a:buFont typeface="Arial" panose="020B0604020202020204" pitchFamily="34" charset="0"/>
              <a:buAutoNum type="arabicPeriod"/>
            </a:pPr>
            <a:endParaRPr lang="nl-NL" sz="1400" dirty="0">
              <a:solidFill>
                <a:schemeClr val="bg2">
                  <a:lumMod val="25000"/>
                </a:schemeClr>
              </a:solidFill>
              <a:highlight>
                <a:srgbClr val="FFFF00"/>
              </a:highlight>
              <a:latin typeface="Aptos" panose="020B0004020202020204" pitchFamily="34" charset="0"/>
            </a:endParaRPr>
          </a:p>
        </p:txBody>
      </p:sp>
      <p:pic>
        <p:nvPicPr>
          <p:cNvPr id="5" name="Afbeelding 4" descr="Afbeelding met tekst, logo, Lettertype, Graphics&#10;&#10;Door AI gegenereerde inhoud is mogelijk onjuist.">
            <a:extLst>
              <a:ext uri="{FF2B5EF4-FFF2-40B4-BE49-F238E27FC236}">
                <a16:creationId xmlns:a16="http://schemas.microsoft.com/office/drawing/2014/main" id="{E1D7BC4B-FDC2-07DA-59F1-D2EAD64AC3E0}"/>
              </a:ext>
            </a:extLst>
          </p:cNvPr>
          <p:cNvPicPr>
            <a:picLocks noChangeAspect="1"/>
          </p:cNvPicPr>
          <p:nvPr/>
        </p:nvPicPr>
        <p:blipFill>
          <a:blip r:embed="rId3"/>
          <a:stretch>
            <a:fillRect/>
          </a:stretch>
        </p:blipFill>
        <p:spPr>
          <a:xfrm>
            <a:off x="6881247" y="5251360"/>
            <a:ext cx="2262753" cy="1598976"/>
          </a:xfrm>
          <a:prstGeom prst="rect">
            <a:avLst/>
          </a:prstGeom>
        </p:spPr>
      </p:pic>
    </p:spTree>
    <p:extLst>
      <p:ext uri="{BB962C8B-B14F-4D97-AF65-F5344CB8AC3E}">
        <p14:creationId xmlns:p14="http://schemas.microsoft.com/office/powerpoint/2010/main" val="12532480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a:extLst>
            <a:ext uri="{FF2B5EF4-FFF2-40B4-BE49-F238E27FC236}">
              <a16:creationId xmlns:a16="http://schemas.microsoft.com/office/drawing/2014/main" id="{A1060370-CE4C-6B2E-E8A1-57D29628A910}"/>
            </a:ext>
          </a:extLst>
        </p:cNvPr>
        <p:cNvGrpSpPr/>
        <p:nvPr/>
      </p:nvGrpSpPr>
      <p:grpSpPr>
        <a:xfrm>
          <a:off x="0" y="0"/>
          <a:ext cx="0" cy="0"/>
          <a:chOff x="0" y="0"/>
          <a:chExt cx="0" cy="0"/>
        </a:xfrm>
      </p:grpSpPr>
      <p:sp>
        <p:nvSpPr>
          <p:cNvPr id="24" name="Ondertitel 2">
            <a:extLst>
              <a:ext uri="{FF2B5EF4-FFF2-40B4-BE49-F238E27FC236}">
                <a16:creationId xmlns:a16="http://schemas.microsoft.com/office/drawing/2014/main" id="{2433C1E7-C66B-E0F1-9DB3-904A191749D2}"/>
              </a:ext>
            </a:extLst>
          </p:cNvPr>
          <p:cNvSpPr>
            <a:spLocks noGrp="1"/>
          </p:cNvSpPr>
          <p:nvPr>
            <p:ph type="subTitle" idx="1"/>
          </p:nvPr>
        </p:nvSpPr>
        <p:spPr>
          <a:xfrm>
            <a:off x="1112158" y="1315926"/>
            <a:ext cx="6268356" cy="4890330"/>
          </a:xfrm>
        </p:spPr>
        <p:txBody>
          <a:bodyPr/>
          <a:lstStyle/>
          <a:p>
            <a:pPr algn="just" defTabSz="1425824" fontAlgn="base">
              <a:lnSpc>
                <a:spcPct val="120000"/>
              </a:lnSpc>
              <a:spcBef>
                <a:spcPct val="0"/>
              </a:spcBef>
              <a:spcAft>
                <a:spcPct val="0"/>
              </a:spcAft>
              <a:tabLst>
                <a:tab pos="410915" algn="l"/>
              </a:tabLst>
            </a:pPr>
            <a:endParaRPr lang="nl-NL" altLang="nl-NL" sz="1600" b="1" dirty="0">
              <a:solidFill>
                <a:srgbClr val="000000"/>
              </a:solidFill>
              <a:latin typeface="Calibri Light" panose="020F0302020204030204" pitchFamily="34" charset="0"/>
              <a:cs typeface="Calibri Light" panose="020F0302020204030204" pitchFamily="34" charset="0"/>
            </a:endParaRPr>
          </a:p>
          <a:p>
            <a:pPr algn="just" defTabSz="1425824" fontAlgn="base">
              <a:lnSpc>
                <a:spcPct val="120000"/>
              </a:lnSpc>
              <a:spcBef>
                <a:spcPct val="0"/>
              </a:spcBef>
              <a:spcAft>
                <a:spcPct val="0"/>
              </a:spcAft>
              <a:tabLst>
                <a:tab pos="410915" algn="l"/>
              </a:tabLst>
            </a:pPr>
            <a:endParaRPr lang="nl-NL" altLang="nl-NL" sz="1600" b="1" dirty="0">
              <a:solidFill>
                <a:srgbClr val="000000"/>
              </a:solidFill>
              <a:latin typeface="Calibri Light" panose="020F0302020204030204" pitchFamily="34" charset="0"/>
              <a:cs typeface="Calibri Light" panose="020F0302020204030204" pitchFamily="34" charset="0"/>
            </a:endParaRPr>
          </a:p>
          <a:p>
            <a:pPr marL="171450" indent="-171450" algn="just" defTabSz="1425824" fontAlgn="base">
              <a:lnSpc>
                <a:spcPct val="120000"/>
              </a:lnSpc>
              <a:spcBef>
                <a:spcPct val="0"/>
              </a:spcBef>
              <a:spcAft>
                <a:spcPct val="0"/>
              </a:spcAft>
              <a:buFont typeface="Arial" panose="020B0604020202020204" pitchFamily="34" charset="0"/>
              <a:buChar char="•"/>
              <a:tabLst>
                <a:tab pos="410915" algn="l"/>
              </a:tabLst>
            </a:pPr>
            <a:r>
              <a:rPr lang="nl-NL" altLang="nl-NL" sz="1200" dirty="0">
                <a:solidFill>
                  <a:srgbClr val="000000"/>
                </a:solidFill>
                <a:latin typeface="Aptos" panose="020B0004020202020204" pitchFamily="34" charset="0"/>
                <a:cs typeface="Arial" panose="020B0604020202020204" pitchFamily="34" charset="0"/>
              </a:rPr>
              <a:t>Morgen alle documenten online: </a:t>
            </a:r>
            <a:r>
              <a:rPr lang="nl-NL" altLang="nl-NL" sz="1200" dirty="0">
                <a:solidFill>
                  <a:srgbClr val="000000"/>
                </a:solidFill>
                <a:latin typeface="Aptos" panose="020B0004020202020204" pitchFamily="34" charset="0"/>
                <a:cs typeface="Arial" panose="020B0604020202020204" pitchFamily="34" charset="0"/>
                <a:hlinkClick r:id="rId3"/>
              </a:rPr>
              <a:t>www.van-santvoort.com</a:t>
            </a:r>
            <a:endParaRPr lang="nl-NL" altLang="nl-NL" sz="1200" dirty="0">
              <a:solidFill>
                <a:srgbClr val="000000"/>
              </a:solidFill>
              <a:latin typeface="Aptos" panose="020B0004020202020204" pitchFamily="34" charset="0"/>
              <a:cs typeface="Arial" panose="020B0604020202020204" pitchFamily="34" charset="0"/>
            </a:endParaRPr>
          </a:p>
          <a:p>
            <a:pPr marL="171450" indent="-171450" algn="just" defTabSz="1425824" fontAlgn="base">
              <a:lnSpc>
                <a:spcPct val="120000"/>
              </a:lnSpc>
              <a:spcBef>
                <a:spcPct val="0"/>
              </a:spcBef>
              <a:spcAft>
                <a:spcPct val="0"/>
              </a:spcAft>
              <a:buFont typeface="Arial" panose="020B0604020202020204" pitchFamily="34" charset="0"/>
              <a:buChar char="•"/>
              <a:tabLst>
                <a:tab pos="410915" algn="l"/>
              </a:tabLst>
            </a:pPr>
            <a:endParaRPr lang="nl-NL" altLang="nl-NL" sz="1200" dirty="0">
              <a:solidFill>
                <a:srgbClr val="000000"/>
              </a:solidFill>
              <a:latin typeface="Aptos" panose="020B0004020202020204" pitchFamily="34" charset="0"/>
              <a:cs typeface="Arial" panose="020B0604020202020204" pitchFamily="34" charset="0"/>
            </a:endParaRPr>
          </a:p>
          <a:p>
            <a:pPr marL="171450" indent="-171450" algn="just" defTabSz="1425824" fontAlgn="base">
              <a:lnSpc>
                <a:spcPct val="120000"/>
              </a:lnSpc>
              <a:spcBef>
                <a:spcPct val="0"/>
              </a:spcBef>
              <a:spcAft>
                <a:spcPct val="0"/>
              </a:spcAft>
              <a:buFont typeface="Arial" panose="020B0604020202020204" pitchFamily="34" charset="0"/>
              <a:buChar char="•"/>
              <a:tabLst>
                <a:tab pos="410915" algn="l"/>
              </a:tabLst>
            </a:pPr>
            <a:r>
              <a:rPr lang="nl-NL" altLang="nl-NL" sz="1200" dirty="0">
                <a:solidFill>
                  <a:srgbClr val="000000"/>
                </a:solidFill>
                <a:latin typeface="Aptos" panose="020B0004020202020204" pitchFamily="34" charset="0"/>
                <a:cs typeface="Arial" panose="020B0604020202020204" pitchFamily="34" charset="0"/>
              </a:rPr>
              <a:t>Tips, aandachtspunten en opmerkingen horen wij graag </a:t>
            </a:r>
            <a:r>
              <a:rPr lang="nl-NL" altLang="nl-NL" sz="1200" b="1" dirty="0">
                <a:solidFill>
                  <a:srgbClr val="000000"/>
                </a:solidFill>
                <a:latin typeface="Aptos" panose="020B0004020202020204" pitchFamily="34" charset="0"/>
                <a:cs typeface="Arial" panose="020B0604020202020204" pitchFamily="34" charset="0"/>
              </a:rPr>
              <a:t>voor 14 maart 2025;</a:t>
            </a:r>
          </a:p>
          <a:p>
            <a:pPr lvl="1" algn="just" defTabSz="1425824" fontAlgn="base">
              <a:lnSpc>
                <a:spcPct val="120000"/>
              </a:lnSpc>
              <a:spcBef>
                <a:spcPct val="0"/>
              </a:spcBef>
              <a:spcAft>
                <a:spcPct val="0"/>
              </a:spcAft>
              <a:buFont typeface="Wingdings" panose="05000000000000000000" pitchFamily="2" charset="2"/>
              <a:buChar char="Ø"/>
              <a:tabLst>
                <a:tab pos="410915" algn="l"/>
              </a:tabLst>
            </a:pPr>
            <a:r>
              <a:rPr lang="nl-NL" altLang="nl-NL" sz="1200" dirty="0">
                <a:solidFill>
                  <a:srgbClr val="000000"/>
                </a:solidFill>
                <a:latin typeface="Aptos" panose="020B0004020202020204" pitchFamily="34" charset="0"/>
                <a:cs typeface="Arial" panose="020B0604020202020204" pitchFamily="34" charset="0"/>
              </a:rPr>
              <a:t>Vanavond in onze gesprekken, responsformulieren, post-its, en/of</a:t>
            </a:r>
          </a:p>
          <a:p>
            <a:pPr lvl="1" algn="just" defTabSz="1425824" fontAlgn="base">
              <a:lnSpc>
                <a:spcPct val="120000"/>
              </a:lnSpc>
              <a:spcBef>
                <a:spcPct val="0"/>
              </a:spcBef>
              <a:spcAft>
                <a:spcPct val="0"/>
              </a:spcAft>
              <a:buFont typeface="Wingdings" panose="05000000000000000000" pitchFamily="2" charset="2"/>
              <a:buChar char="Ø"/>
              <a:tabLst>
                <a:tab pos="410915" algn="l"/>
              </a:tabLst>
            </a:pPr>
            <a:r>
              <a:rPr lang="nl-NL" altLang="nl-NL" sz="1200" dirty="0">
                <a:solidFill>
                  <a:srgbClr val="000000"/>
                </a:solidFill>
                <a:latin typeface="Aptos" panose="020B0004020202020204" pitchFamily="34" charset="0"/>
                <a:cs typeface="Arial" panose="020B0604020202020204" pitchFamily="34" charset="0"/>
                <a:hlinkClick r:id="rId4"/>
              </a:rPr>
              <a:t>info@van-santvoort.com</a:t>
            </a:r>
            <a:r>
              <a:rPr lang="nl-NL" altLang="nl-NL" sz="1200" dirty="0">
                <a:solidFill>
                  <a:srgbClr val="000000"/>
                </a:solidFill>
                <a:latin typeface="Aptos" panose="020B0004020202020204" pitchFamily="34" charset="0"/>
                <a:cs typeface="Arial" panose="020B0604020202020204" pitchFamily="34" charset="0"/>
              </a:rPr>
              <a:t>, en/of</a:t>
            </a:r>
          </a:p>
          <a:p>
            <a:pPr lvl="1" algn="just" defTabSz="1425824" fontAlgn="base">
              <a:lnSpc>
                <a:spcPct val="120000"/>
              </a:lnSpc>
              <a:spcBef>
                <a:spcPct val="0"/>
              </a:spcBef>
              <a:spcAft>
                <a:spcPct val="0"/>
              </a:spcAft>
              <a:buFont typeface="Wingdings" panose="05000000000000000000" pitchFamily="2" charset="2"/>
              <a:buChar char="Ø"/>
              <a:tabLst>
                <a:tab pos="410915" algn="l"/>
              </a:tabLst>
            </a:pPr>
            <a:r>
              <a:rPr lang="nl-NL" altLang="nl-NL" sz="1200" dirty="0">
                <a:solidFill>
                  <a:srgbClr val="000000"/>
                </a:solidFill>
                <a:latin typeface="Aptos" panose="020B0004020202020204" pitchFamily="34" charset="0"/>
                <a:cs typeface="Arial" panose="020B0604020202020204" pitchFamily="34" charset="0"/>
              </a:rPr>
              <a:t>Locht 17, 5504 KA Veldhoven</a:t>
            </a:r>
          </a:p>
          <a:p>
            <a:pPr algn="just" defTabSz="1425824" fontAlgn="base">
              <a:lnSpc>
                <a:spcPct val="120000"/>
              </a:lnSpc>
              <a:spcBef>
                <a:spcPct val="0"/>
              </a:spcBef>
              <a:spcAft>
                <a:spcPct val="0"/>
              </a:spcAft>
              <a:tabLst>
                <a:tab pos="410915" algn="l"/>
              </a:tabLst>
            </a:pPr>
            <a:r>
              <a:rPr lang="nl-NL" altLang="nl-NL" sz="1200" dirty="0">
                <a:solidFill>
                  <a:srgbClr val="000000"/>
                </a:solidFill>
                <a:latin typeface="Aptos" panose="020B0004020202020204" pitchFamily="34" charset="0"/>
                <a:cs typeface="Arial" panose="020B0604020202020204" pitchFamily="34" charset="0"/>
              </a:rPr>
              <a:t>	</a:t>
            </a:r>
          </a:p>
          <a:p>
            <a:pPr marL="171450" indent="-171450" algn="just" defTabSz="1425824" fontAlgn="base">
              <a:lnSpc>
                <a:spcPct val="120000"/>
              </a:lnSpc>
              <a:spcBef>
                <a:spcPct val="0"/>
              </a:spcBef>
              <a:spcAft>
                <a:spcPct val="0"/>
              </a:spcAft>
              <a:buFont typeface="Arial" panose="020B0604020202020204" pitchFamily="34" charset="0"/>
              <a:buChar char="•"/>
              <a:tabLst>
                <a:tab pos="410915" algn="l"/>
              </a:tabLst>
            </a:pPr>
            <a:r>
              <a:rPr lang="nl-NL" altLang="nl-NL" sz="1200" dirty="0">
                <a:solidFill>
                  <a:srgbClr val="000000"/>
                </a:solidFill>
                <a:latin typeface="Aptos" panose="020B0004020202020204" pitchFamily="34" charset="0"/>
                <a:cs typeface="Arial" panose="020B0604020202020204" pitchFamily="34" charset="0"/>
              </a:rPr>
              <a:t>Daarna:</a:t>
            </a:r>
          </a:p>
          <a:p>
            <a:pPr lvl="1" algn="just" defTabSz="1425824" fontAlgn="base">
              <a:lnSpc>
                <a:spcPct val="120000"/>
              </a:lnSpc>
              <a:spcBef>
                <a:spcPct val="0"/>
              </a:spcBef>
              <a:spcAft>
                <a:spcPct val="0"/>
              </a:spcAft>
              <a:buFont typeface="Wingdings" panose="05000000000000000000" pitchFamily="2" charset="2"/>
              <a:buChar char="Ø"/>
              <a:tabLst>
                <a:tab pos="410915" algn="l"/>
              </a:tabLst>
            </a:pPr>
            <a:r>
              <a:rPr lang="nl-NL" altLang="nl-NL" sz="1200" dirty="0">
                <a:solidFill>
                  <a:srgbClr val="000000"/>
                </a:solidFill>
                <a:latin typeface="Aptos" panose="020B0004020202020204" pitchFamily="34" charset="0"/>
                <a:cs typeface="Arial" panose="020B0604020202020204" pitchFamily="34" charset="0"/>
              </a:rPr>
              <a:t>Respons in beeld brengen;</a:t>
            </a:r>
          </a:p>
          <a:p>
            <a:pPr lvl="1" algn="just" defTabSz="1425824" fontAlgn="base">
              <a:lnSpc>
                <a:spcPct val="120000"/>
              </a:lnSpc>
              <a:spcBef>
                <a:spcPct val="0"/>
              </a:spcBef>
              <a:spcAft>
                <a:spcPct val="0"/>
              </a:spcAft>
              <a:buFont typeface="Wingdings" panose="05000000000000000000" pitchFamily="2" charset="2"/>
              <a:buChar char="Ø"/>
              <a:tabLst>
                <a:tab pos="410915" algn="l"/>
              </a:tabLst>
            </a:pPr>
            <a:r>
              <a:rPr lang="nl-NL" altLang="nl-NL" sz="1200" dirty="0">
                <a:solidFill>
                  <a:srgbClr val="000000"/>
                </a:solidFill>
                <a:latin typeface="Aptos" panose="020B0004020202020204" pitchFamily="34" charset="0"/>
                <a:cs typeface="Arial" panose="020B0604020202020204" pitchFamily="34" charset="0"/>
              </a:rPr>
              <a:t>Respons wordt (anoniem) gepubliceerd op de website;</a:t>
            </a:r>
          </a:p>
          <a:p>
            <a:pPr lvl="1" algn="just" defTabSz="1425824" fontAlgn="base">
              <a:lnSpc>
                <a:spcPct val="120000"/>
              </a:lnSpc>
              <a:spcBef>
                <a:spcPct val="0"/>
              </a:spcBef>
              <a:spcAft>
                <a:spcPct val="0"/>
              </a:spcAft>
              <a:buFont typeface="Wingdings" panose="05000000000000000000" pitchFamily="2" charset="2"/>
              <a:buChar char="Ø"/>
              <a:tabLst>
                <a:tab pos="410915" algn="l"/>
              </a:tabLst>
            </a:pPr>
            <a:r>
              <a:rPr lang="nl-NL" altLang="nl-NL" sz="1200" dirty="0">
                <a:solidFill>
                  <a:srgbClr val="000000"/>
                </a:solidFill>
                <a:latin typeface="Aptos" panose="020B0004020202020204" pitchFamily="34" charset="0"/>
                <a:cs typeface="Arial" panose="020B0604020202020204" pitchFamily="34" charset="0"/>
              </a:rPr>
              <a:t>Inbreng afwegen met gemeente en ontwerpteam (snappen we het en kunnen we er iets mee in de uitwerking?);</a:t>
            </a:r>
          </a:p>
          <a:p>
            <a:pPr lvl="1" algn="just" defTabSz="1425824" fontAlgn="base">
              <a:lnSpc>
                <a:spcPct val="120000"/>
              </a:lnSpc>
              <a:spcBef>
                <a:spcPct val="0"/>
              </a:spcBef>
              <a:spcAft>
                <a:spcPct val="0"/>
              </a:spcAft>
              <a:buFont typeface="Wingdings" panose="05000000000000000000" pitchFamily="2" charset="2"/>
              <a:buChar char="Ø"/>
              <a:tabLst>
                <a:tab pos="410915" algn="l"/>
              </a:tabLst>
            </a:pPr>
            <a:r>
              <a:rPr lang="nl-NL" altLang="nl-NL" sz="1200" dirty="0">
                <a:solidFill>
                  <a:srgbClr val="000000"/>
                </a:solidFill>
                <a:latin typeface="Aptos" panose="020B0004020202020204" pitchFamily="34" charset="0"/>
                <a:cs typeface="Arial" panose="020B0604020202020204" pitchFamily="34" charset="0"/>
              </a:rPr>
              <a:t>Besluit nemen;</a:t>
            </a:r>
          </a:p>
          <a:p>
            <a:pPr lvl="1" algn="just" defTabSz="1425824" fontAlgn="base">
              <a:lnSpc>
                <a:spcPct val="120000"/>
              </a:lnSpc>
              <a:spcBef>
                <a:spcPct val="0"/>
              </a:spcBef>
              <a:spcAft>
                <a:spcPct val="0"/>
              </a:spcAft>
              <a:buFont typeface="Wingdings" panose="05000000000000000000" pitchFamily="2" charset="2"/>
              <a:buChar char="Ø"/>
              <a:tabLst>
                <a:tab pos="410915" algn="l"/>
              </a:tabLst>
            </a:pPr>
            <a:r>
              <a:rPr lang="nl-NL" altLang="nl-NL" sz="1200" dirty="0">
                <a:solidFill>
                  <a:srgbClr val="000000"/>
                </a:solidFill>
                <a:latin typeface="Aptos" panose="020B0004020202020204" pitchFamily="34" charset="0"/>
                <a:cs typeface="Arial" panose="020B0604020202020204" pitchFamily="34" charset="0"/>
              </a:rPr>
              <a:t>Plannen ‘definitief’ maken;</a:t>
            </a:r>
          </a:p>
          <a:p>
            <a:pPr lvl="1" algn="just" defTabSz="1425824" fontAlgn="base">
              <a:lnSpc>
                <a:spcPct val="120000"/>
              </a:lnSpc>
              <a:spcBef>
                <a:spcPct val="0"/>
              </a:spcBef>
              <a:spcAft>
                <a:spcPct val="0"/>
              </a:spcAft>
              <a:buFont typeface="Wingdings" panose="05000000000000000000" pitchFamily="2" charset="2"/>
              <a:buChar char="Ø"/>
              <a:tabLst>
                <a:tab pos="410915" algn="l"/>
              </a:tabLst>
            </a:pPr>
            <a:r>
              <a:rPr lang="nl-NL" altLang="nl-NL" sz="1200" dirty="0">
                <a:solidFill>
                  <a:srgbClr val="000000"/>
                </a:solidFill>
                <a:latin typeface="Aptos" panose="020B0004020202020204" pitchFamily="34" charset="0"/>
                <a:cs typeface="Arial" panose="020B0604020202020204" pitchFamily="34" charset="0"/>
              </a:rPr>
              <a:t>Informatieavond voor omwonenden (zijn we samen iets opgeschoten?);</a:t>
            </a:r>
          </a:p>
          <a:p>
            <a:pPr lvl="1" algn="just" defTabSz="1425824" fontAlgn="base">
              <a:lnSpc>
                <a:spcPct val="120000"/>
              </a:lnSpc>
              <a:spcBef>
                <a:spcPct val="0"/>
              </a:spcBef>
              <a:spcAft>
                <a:spcPct val="0"/>
              </a:spcAft>
              <a:buFont typeface="Wingdings" panose="05000000000000000000" pitchFamily="2" charset="2"/>
              <a:buChar char="Ø"/>
              <a:tabLst>
                <a:tab pos="410915" algn="l"/>
              </a:tabLst>
            </a:pPr>
            <a:r>
              <a:rPr lang="nl-NL" altLang="nl-NL" sz="1200" dirty="0">
                <a:solidFill>
                  <a:srgbClr val="000000"/>
                </a:solidFill>
                <a:latin typeface="Aptos" panose="020B0004020202020204" pitchFamily="34" charset="0"/>
                <a:cs typeface="Arial" panose="020B0604020202020204" pitchFamily="34" charset="0"/>
              </a:rPr>
              <a:t>Omgevingsplan TAM IMRO procedure starten.</a:t>
            </a:r>
          </a:p>
          <a:p>
            <a:pPr algn="just" defTabSz="1425824" fontAlgn="base">
              <a:lnSpc>
                <a:spcPct val="120000"/>
              </a:lnSpc>
              <a:spcBef>
                <a:spcPct val="0"/>
              </a:spcBef>
              <a:spcAft>
                <a:spcPct val="0"/>
              </a:spcAft>
              <a:buNone/>
              <a:tabLst>
                <a:tab pos="410915" algn="l"/>
              </a:tabLst>
            </a:pPr>
            <a:endParaRPr lang="nl-NL" sz="1400" dirty="0">
              <a:solidFill>
                <a:schemeClr val="tx1">
                  <a:lumMod val="65000"/>
                  <a:lumOff val="35000"/>
                </a:schemeClr>
              </a:solidFill>
              <a:latin typeface="Aptos" panose="020B0004020202020204" pitchFamily="34" charset="0"/>
            </a:endParaRPr>
          </a:p>
        </p:txBody>
      </p:sp>
      <p:sp>
        <p:nvSpPr>
          <p:cNvPr id="5" name="Rechthoek 4">
            <a:extLst>
              <a:ext uri="{FF2B5EF4-FFF2-40B4-BE49-F238E27FC236}">
                <a16:creationId xmlns:a16="http://schemas.microsoft.com/office/drawing/2014/main" id="{A73B0107-A098-82FD-2157-B7B3044B271C}"/>
              </a:ext>
            </a:extLst>
          </p:cNvPr>
          <p:cNvSpPr/>
          <p:nvPr/>
        </p:nvSpPr>
        <p:spPr>
          <a:xfrm>
            <a:off x="0" y="0"/>
            <a:ext cx="9144000" cy="1083014"/>
          </a:xfrm>
          <a:prstGeom prst="rect">
            <a:avLst/>
          </a:prstGeom>
          <a:solidFill>
            <a:srgbClr val="C228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a:p>
            <a:pPr algn="ctr"/>
            <a:endParaRPr lang="nl-NL" sz="1000" dirty="0"/>
          </a:p>
        </p:txBody>
      </p:sp>
      <p:sp>
        <p:nvSpPr>
          <p:cNvPr id="6" name="Titel 1">
            <a:extLst>
              <a:ext uri="{FF2B5EF4-FFF2-40B4-BE49-F238E27FC236}">
                <a16:creationId xmlns:a16="http://schemas.microsoft.com/office/drawing/2014/main" id="{65F56A62-8861-B592-CB46-857D07B8486D}"/>
              </a:ext>
            </a:extLst>
          </p:cNvPr>
          <p:cNvSpPr txBox="1">
            <a:spLocks/>
          </p:cNvSpPr>
          <p:nvPr/>
        </p:nvSpPr>
        <p:spPr>
          <a:xfrm>
            <a:off x="1112158" y="392562"/>
            <a:ext cx="5965704" cy="486937"/>
          </a:xfrm>
          <a:prstGeom prst="rect">
            <a:avLst/>
          </a:prstGeom>
        </p:spPr>
        <p:txBody>
          <a:bodyPr/>
          <a:lstStyle>
            <a:lvl1pPr algn="l" defTabSz="914400" rtl="0" eaLnBrk="1" latinLnBrk="0" hangingPunct="1">
              <a:lnSpc>
                <a:spcPct val="90000"/>
              </a:lnSpc>
              <a:spcBef>
                <a:spcPct val="0"/>
              </a:spcBef>
              <a:buNone/>
              <a:defRPr sz="2400" kern="1200">
                <a:solidFill>
                  <a:schemeClr val="bg1"/>
                </a:solidFill>
                <a:latin typeface="+mj-lt"/>
                <a:ea typeface="+mj-ea"/>
                <a:cs typeface="+mj-cs"/>
              </a:defRPr>
            </a:lvl1pPr>
          </a:lstStyle>
          <a:p>
            <a:r>
              <a:rPr lang="nl-NL" dirty="0">
                <a:latin typeface="Aptos" panose="020B0004020202020204" pitchFamily="34" charset="0"/>
              </a:rPr>
              <a:t>Het vervolg</a:t>
            </a:r>
          </a:p>
        </p:txBody>
      </p:sp>
      <p:pic>
        <p:nvPicPr>
          <p:cNvPr id="2" name="Afbeelding 1" descr="Afbeelding met logo, Graphics, symbool, Lettertype&#10;&#10;Door AI gegenereerde inhoud is mogelijk onjuist.">
            <a:extLst>
              <a:ext uri="{FF2B5EF4-FFF2-40B4-BE49-F238E27FC236}">
                <a16:creationId xmlns:a16="http://schemas.microsoft.com/office/drawing/2014/main" id="{11E1CE5F-1908-5A4F-9085-99F5915192E6}"/>
              </a:ext>
            </a:extLst>
          </p:cNvPr>
          <p:cNvPicPr>
            <a:picLocks noChangeAspect="1"/>
          </p:cNvPicPr>
          <p:nvPr/>
        </p:nvPicPr>
        <p:blipFill>
          <a:blip r:embed="rId5"/>
          <a:stretch>
            <a:fillRect/>
          </a:stretch>
        </p:blipFill>
        <p:spPr>
          <a:xfrm>
            <a:off x="271030" y="140921"/>
            <a:ext cx="752123" cy="782443"/>
          </a:xfrm>
          <a:prstGeom prst="rect">
            <a:avLst/>
          </a:prstGeom>
        </p:spPr>
      </p:pic>
    </p:spTree>
    <p:extLst>
      <p:ext uri="{BB962C8B-B14F-4D97-AF65-F5344CB8AC3E}">
        <p14:creationId xmlns:p14="http://schemas.microsoft.com/office/powerpoint/2010/main" val="1231661700"/>
      </p:ext>
    </p:extLst>
  </p:cSld>
  <p:clrMapOvr>
    <a:overrideClrMapping bg1="lt1" tx1="dk1" bg2="lt2" tx2="dk2" accent1="accent1" accent2="accent2" accent3="accent3" accent4="accent4" accent5="accent5" accent6="accent6" hlink="hlink" folHlink="folHlink"/>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Afbeelding 2">
            <a:extLst>
              <a:ext uri="{FF2B5EF4-FFF2-40B4-BE49-F238E27FC236}">
                <a16:creationId xmlns:a16="http://schemas.microsoft.com/office/drawing/2014/main" id="{A24A077D-4E2A-184B-ABAE-1491BFDC2E63}"/>
              </a:ext>
            </a:extLst>
          </p:cNvPr>
          <p:cNvPicPr>
            <a:picLocks noChangeAspect="1"/>
          </p:cNvPicPr>
          <p:nvPr/>
        </p:nvPicPr>
        <p:blipFill>
          <a:blip r:embed="rId2">
            <a:extLst>
              <a:ext uri="{BEBA8EAE-BF5A-486C-A8C5-ECC9F3942E4B}">
                <a14:imgProps xmlns:a14="http://schemas.microsoft.com/office/drawing/2010/main">
                  <a14:imgLayer r:embed="rId3">
                    <a14:imgEffect>
                      <a14:saturation sat="66000"/>
                    </a14:imgEffect>
                  </a14:imgLayer>
                </a14:imgProps>
              </a:ext>
            </a:extLst>
          </a:blip>
          <a:srcRect/>
          <a:stretch/>
        </p:blipFill>
        <p:spPr>
          <a:xfrm>
            <a:off x="0" y="0"/>
            <a:ext cx="9144000" cy="6858000"/>
          </a:xfrm>
          <a:prstGeom prst="rect">
            <a:avLst/>
          </a:prstGeom>
          <a:solidFill>
            <a:srgbClr val="C2283F"/>
          </a:solidFill>
        </p:spPr>
      </p:pic>
      <p:sp>
        <p:nvSpPr>
          <p:cNvPr id="5" name="Tekstvak 4">
            <a:extLst>
              <a:ext uri="{FF2B5EF4-FFF2-40B4-BE49-F238E27FC236}">
                <a16:creationId xmlns:a16="http://schemas.microsoft.com/office/drawing/2014/main" id="{5C4C91A0-E4C4-0F3E-60E7-C3476707B26B}"/>
              </a:ext>
            </a:extLst>
          </p:cNvPr>
          <p:cNvSpPr txBox="1"/>
          <p:nvPr/>
        </p:nvSpPr>
        <p:spPr>
          <a:xfrm>
            <a:off x="3230309" y="2085173"/>
            <a:ext cx="5665863" cy="1294329"/>
          </a:xfrm>
          <a:prstGeom prst="rect">
            <a:avLst/>
          </a:prstGeom>
          <a:noFill/>
        </p:spPr>
        <p:txBody>
          <a:bodyPr wrap="square">
            <a:spAutoFit/>
          </a:bodyPr>
          <a:lstStyle/>
          <a:p>
            <a:pPr>
              <a:lnSpc>
                <a:spcPct val="107000"/>
              </a:lnSpc>
              <a:spcAft>
                <a:spcPts val="800"/>
              </a:spcAft>
            </a:pPr>
            <a:endParaRPr lang="nl-NL" sz="3200" b="1" dirty="0">
              <a:solidFill>
                <a:srgbClr val="FFFFFF"/>
              </a:solidFill>
              <a:effectLst/>
              <a:latin typeface="Aptos" panose="020B00040202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nl-NL" sz="3600" b="1" dirty="0">
                <a:solidFill>
                  <a:srgbClr val="FFFFFF"/>
                </a:solidFill>
                <a:effectLst/>
                <a:latin typeface="Aptos" panose="020B0004020202020204" pitchFamily="34" charset="0"/>
                <a:ea typeface="Calibri" panose="020F0502020204030204" pitchFamily="34" charset="0"/>
                <a:cs typeface="Times New Roman" panose="02020603050405020304" pitchFamily="18" charset="0"/>
              </a:rPr>
              <a:t>Heeft</a:t>
            </a:r>
            <a:r>
              <a:rPr lang="nl-NL" sz="3600" b="1" dirty="0">
                <a:solidFill>
                  <a:srgbClr val="FFFFFF"/>
                </a:solidFill>
                <a:latin typeface="Aptos" panose="020B0004020202020204" pitchFamily="34" charset="0"/>
                <a:ea typeface="Calibri" panose="020F0502020204030204" pitchFamily="34" charset="0"/>
                <a:cs typeface="Times New Roman" panose="02020603050405020304" pitchFamily="18" charset="0"/>
              </a:rPr>
              <a:t> u vragen?</a:t>
            </a:r>
            <a:endParaRPr lang="nl-NL" sz="3600" dirty="0">
              <a:effectLst/>
              <a:latin typeface="Aptos" panose="020B0004020202020204" pitchFamily="34" charset="0"/>
              <a:ea typeface="Calibri" panose="020F0502020204030204" pitchFamily="34" charset="0"/>
              <a:cs typeface="Times New Roman" panose="02020603050405020304" pitchFamily="18" charset="0"/>
            </a:endParaRPr>
          </a:p>
        </p:txBody>
      </p:sp>
      <p:sp>
        <p:nvSpPr>
          <p:cNvPr id="2" name="Tekstvak 1">
            <a:extLst>
              <a:ext uri="{FF2B5EF4-FFF2-40B4-BE49-F238E27FC236}">
                <a16:creationId xmlns:a16="http://schemas.microsoft.com/office/drawing/2014/main" id="{55A76CFF-EFCA-77F3-8062-19DA5D583103}"/>
              </a:ext>
            </a:extLst>
          </p:cNvPr>
          <p:cNvSpPr txBox="1"/>
          <p:nvPr/>
        </p:nvSpPr>
        <p:spPr>
          <a:xfrm>
            <a:off x="89647" y="977153"/>
            <a:ext cx="2420471" cy="1108020"/>
          </a:xfrm>
          <a:prstGeom prst="rect">
            <a:avLst/>
          </a:prstGeom>
          <a:solidFill>
            <a:schemeClr val="bg1"/>
          </a:solidFill>
        </p:spPr>
        <p:txBody>
          <a:bodyPr wrap="square" rtlCol="0">
            <a:spAutoFit/>
          </a:bodyPr>
          <a:lstStyle/>
          <a:p>
            <a:endParaRPr lang="nl-NL" dirty="0"/>
          </a:p>
        </p:txBody>
      </p:sp>
      <p:pic>
        <p:nvPicPr>
          <p:cNvPr id="4" name="Afbeelding 3" descr="Afbeelding met tekst, logo, Lettertype, Graphics&#10;&#10;Door AI gegenereerde inhoud is mogelijk onjuist.">
            <a:extLst>
              <a:ext uri="{FF2B5EF4-FFF2-40B4-BE49-F238E27FC236}">
                <a16:creationId xmlns:a16="http://schemas.microsoft.com/office/drawing/2014/main" id="{1E28747A-F76F-FA79-96B0-FC5BBAC40AC5}"/>
              </a:ext>
            </a:extLst>
          </p:cNvPr>
          <p:cNvPicPr>
            <a:picLocks noChangeAspect="1"/>
          </p:cNvPicPr>
          <p:nvPr/>
        </p:nvPicPr>
        <p:blipFill>
          <a:blip r:embed="rId4"/>
          <a:stretch>
            <a:fillRect/>
          </a:stretch>
        </p:blipFill>
        <p:spPr>
          <a:xfrm>
            <a:off x="247365" y="2085173"/>
            <a:ext cx="2262753" cy="1598976"/>
          </a:xfrm>
          <a:prstGeom prst="rect">
            <a:avLst/>
          </a:prstGeom>
        </p:spPr>
      </p:pic>
    </p:spTree>
    <p:extLst>
      <p:ext uri="{BB962C8B-B14F-4D97-AF65-F5344CB8AC3E}">
        <p14:creationId xmlns:p14="http://schemas.microsoft.com/office/powerpoint/2010/main" val="13361740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4A8726-69BE-1DE7-DDAE-DA90C0162074}"/>
            </a:ext>
          </a:extLst>
        </p:cNvPr>
        <p:cNvGrpSpPr/>
        <p:nvPr/>
      </p:nvGrpSpPr>
      <p:grpSpPr>
        <a:xfrm>
          <a:off x="0" y="0"/>
          <a:ext cx="0" cy="0"/>
          <a:chOff x="0" y="0"/>
          <a:chExt cx="0" cy="0"/>
        </a:xfrm>
      </p:grpSpPr>
      <p:pic>
        <p:nvPicPr>
          <p:cNvPr id="3" name="Afbeelding 2">
            <a:extLst>
              <a:ext uri="{FF2B5EF4-FFF2-40B4-BE49-F238E27FC236}">
                <a16:creationId xmlns:a16="http://schemas.microsoft.com/office/drawing/2014/main" id="{E7967E62-E408-A06A-E4A5-7F06EEF2F4B8}"/>
              </a:ext>
            </a:extLst>
          </p:cNvPr>
          <p:cNvPicPr>
            <a:picLocks noChangeAspect="1"/>
          </p:cNvPicPr>
          <p:nvPr/>
        </p:nvPicPr>
        <p:blipFill>
          <a:blip r:embed="rId2">
            <a:extLst>
              <a:ext uri="{BEBA8EAE-BF5A-486C-A8C5-ECC9F3942E4B}">
                <a14:imgProps xmlns:a14="http://schemas.microsoft.com/office/drawing/2010/main">
                  <a14:imgLayer r:embed="rId3">
                    <a14:imgEffect>
                      <a14:saturation sat="66000"/>
                    </a14:imgEffect>
                  </a14:imgLayer>
                </a14:imgProps>
              </a:ext>
            </a:extLst>
          </a:blip>
          <a:srcRect/>
          <a:stretch/>
        </p:blipFill>
        <p:spPr>
          <a:xfrm>
            <a:off x="0" y="0"/>
            <a:ext cx="9144000" cy="6858000"/>
          </a:xfrm>
          <a:prstGeom prst="rect">
            <a:avLst/>
          </a:prstGeom>
          <a:solidFill>
            <a:srgbClr val="C2283F"/>
          </a:solidFill>
        </p:spPr>
      </p:pic>
      <p:sp>
        <p:nvSpPr>
          <p:cNvPr id="5" name="Tekstvak 4">
            <a:extLst>
              <a:ext uri="{FF2B5EF4-FFF2-40B4-BE49-F238E27FC236}">
                <a16:creationId xmlns:a16="http://schemas.microsoft.com/office/drawing/2014/main" id="{4A747D84-08B6-D870-F8AF-7A448C5785EA}"/>
              </a:ext>
            </a:extLst>
          </p:cNvPr>
          <p:cNvSpPr txBox="1"/>
          <p:nvPr/>
        </p:nvSpPr>
        <p:spPr>
          <a:xfrm>
            <a:off x="3230309" y="2085173"/>
            <a:ext cx="5665863" cy="1294329"/>
          </a:xfrm>
          <a:prstGeom prst="rect">
            <a:avLst/>
          </a:prstGeom>
          <a:noFill/>
        </p:spPr>
        <p:txBody>
          <a:bodyPr wrap="square">
            <a:spAutoFit/>
          </a:bodyPr>
          <a:lstStyle/>
          <a:p>
            <a:pPr>
              <a:lnSpc>
                <a:spcPct val="107000"/>
              </a:lnSpc>
              <a:spcAft>
                <a:spcPts val="800"/>
              </a:spcAft>
            </a:pPr>
            <a:endParaRPr lang="nl-NL" sz="3200" b="1" dirty="0">
              <a:solidFill>
                <a:srgbClr val="FFFFFF"/>
              </a:solidFill>
              <a:latin typeface="Aptos" panose="020B00040202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nl-NL" sz="3600" b="1" dirty="0">
                <a:solidFill>
                  <a:srgbClr val="FFFFFF"/>
                </a:solidFill>
                <a:latin typeface="Aptos" panose="020B0004020202020204" pitchFamily="34" charset="0"/>
                <a:ea typeface="Calibri" panose="020F0502020204030204" pitchFamily="34" charset="0"/>
                <a:cs typeface="Times New Roman" panose="02020603050405020304" pitchFamily="18" charset="0"/>
              </a:rPr>
              <a:t>Dank voor uw aandacht!</a:t>
            </a:r>
            <a:endParaRPr lang="nl-NL" sz="3600" dirty="0">
              <a:effectLst/>
              <a:latin typeface="Aptos" panose="020B0004020202020204" pitchFamily="34" charset="0"/>
              <a:ea typeface="Calibri" panose="020F0502020204030204" pitchFamily="34" charset="0"/>
              <a:cs typeface="Times New Roman" panose="02020603050405020304" pitchFamily="18" charset="0"/>
            </a:endParaRPr>
          </a:p>
        </p:txBody>
      </p:sp>
      <p:sp>
        <p:nvSpPr>
          <p:cNvPr id="2" name="Tekstvak 1">
            <a:extLst>
              <a:ext uri="{FF2B5EF4-FFF2-40B4-BE49-F238E27FC236}">
                <a16:creationId xmlns:a16="http://schemas.microsoft.com/office/drawing/2014/main" id="{247BA873-815F-8CF3-1D5E-8639D9EEFB5F}"/>
              </a:ext>
            </a:extLst>
          </p:cNvPr>
          <p:cNvSpPr txBox="1"/>
          <p:nvPr/>
        </p:nvSpPr>
        <p:spPr>
          <a:xfrm>
            <a:off x="89647" y="977153"/>
            <a:ext cx="2420471" cy="1108020"/>
          </a:xfrm>
          <a:prstGeom prst="rect">
            <a:avLst/>
          </a:prstGeom>
          <a:solidFill>
            <a:schemeClr val="bg1"/>
          </a:solidFill>
        </p:spPr>
        <p:txBody>
          <a:bodyPr wrap="square" rtlCol="0">
            <a:spAutoFit/>
          </a:bodyPr>
          <a:lstStyle/>
          <a:p>
            <a:endParaRPr lang="nl-NL" dirty="0"/>
          </a:p>
        </p:txBody>
      </p:sp>
      <p:pic>
        <p:nvPicPr>
          <p:cNvPr id="4" name="Afbeelding 3" descr="Afbeelding met tekst, logo, Lettertype, Graphics&#10;&#10;Door AI gegenereerde inhoud is mogelijk onjuist.">
            <a:extLst>
              <a:ext uri="{FF2B5EF4-FFF2-40B4-BE49-F238E27FC236}">
                <a16:creationId xmlns:a16="http://schemas.microsoft.com/office/drawing/2014/main" id="{675098B6-BBC8-3AE1-5470-001281988164}"/>
              </a:ext>
            </a:extLst>
          </p:cNvPr>
          <p:cNvPicPr>
            <a:picLocks noChangeAspect="1"/>
          </p:cNvPicPr>
          <p:nvPr/>
        </p:nvPicPr>
        <p:blipFill>
          <a:blip r:embed="rId4"/>
          <a:stretch>
            <a:fillRect/>
          </a:stretch>
        </p:blipFill>
        <p:spPr>
          <a:xfrm>
            <a:off x="247365" y="2085173"/>
            <a:ext cx="2262753" cy="1598976"/>
          </a:xfrm>
          <a:prstGeom prst="rect">
            <a:avLst/>
          </a:prstGeom>
        </p:spPr>
      </p:pic>
    </p:spTree>
    <p:extLst>
      <p:ext uri="{BB962C8B-B14F-4D97-AF65-F5344CB8AC3E}">
        <p14:creationId xmlns:p14="http://schemas.microsoft.com/office/powerpoint/2010/main" val="11457999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Ondertitel 2">
            <a:extLst>
              <a:ext uri="{FF2B5EF4-FFF2-40B4-BE49-F238E27FC236}">
                <a16:creationId xmlns:a16="http://schemas.microsoft.com/office/drawing/2014/main" id="{09356DED-E49C-F4FA-BB38-C8AAF66678F3}"/>
              </a:ext>
            </a:extLst>
          </p:cNvPr>
          <p:cNvSpPr>
            <a:spLocks noGrp="1"/>
          </p:cNvSpPr>
          <p:nvPr>
            <p:ph type="subTitle" idx="1"/>
          </p:nvPr>
        </p:nvSpPr>
        <p:spPr>
          <a:xfrm>
            <a:off x="1112158" y="1169680"/>
            <a:ext cx="7238739" cy="2851814"/>
          </a:xfrm>
        </p:spPr>
        <p:txBody>
          <a:bodyPr/>
          <a:lstStyle/>
          <a:p>
            <a:pPr algn="just" defTabSz="1425824" fontAlgn="base">
              <a:lnSpc>
                <a:spcPct val="120000"/>
              </a:lnSpc>
              <a:spcBef>
                <a:spcPct val="0"/>
              </a:spcBef>
              <a:spcAft>
                <a:spcPct val="0"/>
              </a:spcAft>
              <a:buNone/>
              <a:tabLst>
                <a:tab pos="410915" algn="l"/>
              </a:tabLst>
            </a:pPr>
            <a:endParaRPr lang="nl-NL" altLang="nl-NL" sz="1600" b="1" dirty="0">
              <a:solidFill>
                <a:srgbClr val="000000"/>
              </a:solidFill>
              <a:latin typeface="Calibri Light" panose="020F0302020204030204" pitchFamily="34" charset="0"/>
              <a:ea typeface="Calibri Light" panose="020F0302020204030204" pitchFamily="34" charset="0"/>
              <a:cs typeface="Calibri Light" panose="020F0302020204030204" pitchFamily="34" charset="0"/>
            </a:endParaRPr>
          </a:p>
          <a:p>
            <a:pPr algn="just" defTabSz="1425824" fontAlgn="base">
              <a:lnSpc>
                <a:spcPct val="120000"/>
              </a:lnSpc>
              <a:spcBef>
                <a:spcPct val="0"/>
              </a:spcBef>
              <a:spcAft>
                <a:spcPct val="0"/>
              </a:spcAft>
              <a:buNone/>
              <a:tabLst>
                <a:tab pos="410915" algn="l"/>
              </a:tabLst>
            </a:pPr>
            <a:r>
              <a:rPr lang="nl-NL" altLang="nl-NL" sz="1600" b="1" dirty="0">
                <a:solidFill>
                  <a:srgbClr val="000000"/>
                </a:solidFill>
                <a:latin typeface="Calibri Light" panose="020F0302020204030204" pitchFamily="34" charset="0"/>
                <a:ea typeface="Calibri Light" panose="020F0302020204030204" pitchFamily="34" charset="0"/>
                <a:cs typeface="Calibri Light" panose="020F0302020204030204" pitchFamily="34" charset="0"/>
              </a:rPr>
              <a:t>   </a:t>
            </a:r>
          </a:p>
          <a:p>
            <a:pPr algn="just" defTabSz="1425824" fontAlgn="base">
              <a:lnSpc>
                <a:spcPct val="120000"/>
              </a:lnSpc>
              <a:spcBef>
                <a:spcPct val="0"/>
              </a:spcBef>
              <a:spcAft>
                <a:spcPct val="0"/>
              </a:spcAft>
              <a:buNone/>
              <a:tabLst>
                <a:tab pos="410915" algn="l"/>
              </a:tabLst>
            </a:pPr>
            <a:r>
              <a:rPr lang="nl-NL" altLang="nl-NL" sz="1600" b="1" dirty="0">
                <a:solidFill>
                  <a:srgbClr val="000000"/>
                </a:solidFill>
                <a:latin typeface="Calibri Light" panose="020F0302020204030204" pitchFamily="34" charset="0"/>
                <a:ea typeface="Calibri Light" panose="020F0302020204030204" pitchFamily="34" charset="0"/>
                <a:cs typeface="Calibri Light" panose="020F0302020204030204" pitchFamily="34" charset="0"/>
              </a:rPr>
              <a:t>  </a:t>
            </a:r>
          </a:p>
          <a:p>
            <a:pPr algn="just" defTabSz="1425824" fontAlgn="base">
              <a:lnSpc>
                <a:spcPct val="120000"/>
              </a:lnSpc>
              <a:spcBef>
                <a:spcPct val="0"/>
              </a:spcBef>
              <a:spcAft>
                <a:spcPct val="0"/>
              </a:spcAft>
              <a:buNone/>
              <a:tabLst>
                <a:tab pos="410915" algn="l"/>
              </a:tabLst>
            </a:pPr>
            <a:r>
              <a:rPr lang="nl-NL" altLang="nl-NL" sz="1600" b="1" dirty="0">
                <a:solidFill>
                  <a:srgbClr val="000000"/>
                </a:solidFill>
                <a:latin typeface="Calibri Light" panose="020F0302020204030204" pitchFamily="34" charset="0"/>
                <a:ea typeface="Calibri Light" panose="020F0302020204030204" pitchFamily="34" charset="0"/>
                <a:cs typeface="Calibri Light" panose="020F0302020204030204" pitchFamily="34" charset="0"/>
              </a:rPr>
              <a:t>    </a:t>
            </a:r>
            <a:r>
              <a:rPr lang="nl-NL" altLang="nl-NL" sz="1200" b="1" dirty="0">
                <a:solidFill>
                  <a:schemeClr val="tx1">
                    <a:lumMod val="85000"/>
                    <a:lumOff val="15000"/>
                  </a:schemeClr>
                </a:solidFill>
                <a:latin typeface="Aptos" panose="020B0004020202020204" pitchFamily="34" charset="0"/>
              </a:rPr>
              <a:t>Initiatiefnemers:</a:t>
            </a:r>
          </a:p>
          <a:p>
            <a:pPr marL="171450" indent="-171450" algn="just" defTabSz="1425824" fontAlgn="base">
              <a:lnSpc>
                <a:spcPct val="120000"/>
              </a:lnSpc>
              <a:spcBef>
                <a:spcPct val="0"/>
              </a:spcBef>
              <a:spcAft>
                <a:spcPct val="0"/>
              </a:spcAft>
              <a:buFont typeface="Arial" panose="020B0604020202020204" pitchFamily="34" charset="0"/>
              <a:buChar char="•"/>
              <a:tabLst>
                <a:tab pos="410915" algn="l"/>
              </a:tabLst>
            </a:pPr>
            <a:r>
              <a:rPr lang="nl-NL" altLang="nl-NL" sz="1200" dirty="0">
                <a:solidFill>
                  <a:schemeClr val="tx1">
                    <a:lumMod val="85000"/>
                    <a:lumOff val="15000"/>
                  </a:schemeClr>
                </a:solidFill>
                <a:latin typeface="Aptos" panose="020B0004020202020204" pitchFamily="34" charset="0"/>
              </a:rPr>
              <a:t>Bas Oomen  		directeur / ontwikkelaar Van Santvoort</a:t>
            </a:r>
          </a:p>
          <a:p>
            <a:pPr marL="171450" indent="-171450" algn="just" defTabSz="1425824" fontAlgn="base">
              <a:lnSpc>
                <a:spcPct val="120000"/>
              </a:lnSpc>
              <a:spcBef>
                <a:spcPct val="0"/>
              </a:spcBef>
              <a:spcAft>
                <a:spcPct val="0"/>
              </a:spcAft>
              <a:buFont typeface="Arial" panose="020B0604020202020204" pitchFamily="34" charset="0"/>
              <a:buChar char="•"/>
              <a:tabLst>
                <a:tab pos="410915" algn="l"/>
              </a:tabLst>
            </a:pPr>
            <a:r>
              <a:rPr lang="nl-NL" altLang="nl-NL" sz="1200" dirty="0">
                <a:solidFill>
                  <a:schemeClr val="tx1">
                    <a:lumMod val="85000"/>
                    <a:lumOff val="15000"/>
                  </a:schemeClr>
                </a:solidFill>
                <a:latin typeface="Aptos" panose="020B0004020202020204" pitchFamily="34" charset="0"/>
              </a:rPr>
              <a:t>Heidi van Diest		verkoopmanager van Santvoort</a:t>
            </a:r>
          </a:p>
          <a:p>
            <a:pPr marL="171450" indent="-171450" algn="just" defTabSz="1425824" fontAlgn="base">
              <a:lnSpc>
                <a:spcPct val="120000"/>
              </a:lnSpc>
              <a:spcBef>
                <a:spcPct val="0"/>
              </a:spcBef>
              <a:spcAft>
                <a:spcPct val="0"/>
              </a:spcAft>
              <a:buFont typeface="Arial" panose="020B0604020202020204" pitchFamily="34" charset="0"/>
              <a:buChar char="•"/>
              <a:tabLst>
                <a:tab pos="410915" algn="l"/>
              </a:tabLst>
            </a:pPr>
            <a:r>
              <a:rPr lang="nl-NL" altLang="nl-NL" sz="1200" dirty="0">
                <a:solidFill>
                  <a:schemeClr val="tx1">
                    <a:lumMod val="85000"/>
                    <a:lumOff val="15000"/>
                  </a:schemeClr>
                </a:solidFill>
                <a:latin typeface="Aptos" panose="020B0004020202020204" pitchFamily="34" charset="0"/>
              </a:rPr>
              <a:t>Willem Keeris		architect Keeris Architecten</a:t>
            </a:r>
          </a:p>
          <a:p>
            <a:pPr algn="just" defTabSz="1425824" fontAlgn="base">
              <a:lnSpc>
                <a:spcPct val="120000"/>
              </a:lnSpc>
              <a:spcBef>
                <a:spcPct val="0"/>
              </a:spcBef>
              <a:spcAft>
                <a:spcPct val="0"/>
              </a:spcAft>
              <a:buNone/>
              <a:tabLst>
                <a:tab pos="410915" algn="l"/>
              </a:tabLst>
            </a:pPr>
            <a:endParaRPr lang="nl-NL" altLang="nl-NL" sz="1200" dirty="0">
              <a:solidFill>
                <a:schemeClr val="tx1">
                  <a:lumMod val="85000"/>
                  <a:lumOff val="15000"/>
                </a:schemeClr>
              </a:solidFill>
              <a:latin typeface="Aptos" panose="020B0004020202020204" pitchFamily="34" charset="0"/>
            </a:endParaRPr>
          </a:p>
          <a:p>
            <a:pPr algn="just" defTabSz="1425824" fontAlgn="base">
              <a:lnSpc>
                <a:spcPct val="120000"/>
              </a:lnSpc>
              <a:spcBef>
                <a:spcPct val="0"/>
              </a:spcBef>
              <a:spcAft>
                <a:spcPct val="0"/>
              </a:spcAft>
              <a:buNone/>
              <a:tabLst>
                <a:tab pos="410915" algn="l"/>
              </a:tabLst>
            </a:pPr>
            <a:r>
              <a:rPr lang="nl-NL" altLang="nl-NL" sz="1200" b="1" dirty="0">
                <a:solidFill>
                  <a:schemeClr val="tx1">
                    <a:lumMod val="85000"/>
                    <a:lumOff val="15000"/>
                  </a:schemeClr>
                </a:solidFill>
                <a:latin typeface="Aptos" panose="020B0004020202020204" pitchFamily="34" charset="0"/>
              </a:rPr>
              <a:t>     Een vertegenwoordiging van de gemeente Bladel:</a:t>
            </a:r>
          </a:p>
          <a:p>
            <a:pPr marL="171450" indent="-171450" algn="just" defTabSz="1425824" fontAlgn="base">
              <a:lnSpc>
                <a:spcPct val="120000"/>
              </a:lnSpc>
              <a:spcBef>
                <a:spcPct val="0"/>
              </a:spcBef>
              <a:spcAft>
                <a:spcPct val="0"/>
              </a:spcAft>
              <a:buFont typeface="Arial" panose="020B0604020202020204" pitchFamily="34" charset="0"/>
              <a:buChar char="•"/>
              <a:tabLst>
                <a:tab pos="410915" algn="l"/>
              </a:tabLst>
            </a:pPr>
            <a:r>
              <a:rPr lang="nl-NL" altLang="nl-NL" sz="1200" dirty="0">
                <a:solidFill>
                  <a:schemeClr val="tx1">
                    <a:lumMod val="85000"/>
                    <a:lumOff val="15000"/>
                  </a:schemeClr>
                </a:solidFill>
                <a:latin typeface="Aptos" panose="020B0004020202020204" pitchFamily="34" charset="0"/>
              </a:rPr>
              <a:t>Fons d’Haens		wethouder</a:t>
            </a:r>
          </a:p>
          <a:p>
            <a:pPr marL="171450" indent="-171450" algn="just" defTabSz="1425824" fontAlgn="base">
              <a:lnSpc>
                <a:spcPct val="120000"/>
              </a:lnSpc>
              <a:spcBef>
                <a:spcPct val="0"/>
              </a:spcBef>
              <a:spcAft>
                <a:spcPct val="0"/>
              </a:spcAft>
              <a:buFont typeface="Arial" panose="020B0604020202020204" pitchFamily="34" charset="0"/>
              <a:buChar char="•"/>
              <a:tabLst>
                <a:tab pos="410915" algn="l"/>
              </a:tabLst>
            </a:pPr>
            <a:r>
              <a:rPr lang="nl-NL" altLang="nl-NL" sz="1200" dirty="0">
                <a:solidFill>
                  <a:schemeClr val="tx1">
                    <a:lumMod val="85000"/>
                    <a:lumOff val="15000"/>
                  </a:schemeClr>
                </a:solidFill>
                <a:latin typeface="Aptos" panose="020B0004020202020204" pitchFamily="34" charset="0"/>
              </a:rPr>
              <a:t>Bram Hurkens		adviseur en projectmedewerker ruimte</a:t>
            </a:r>
            <a:endParaRPr lang="nl-NL" sz="1200" dirty="0">
              <a:solidFill>
                <a:schemeClr val="tx1">
                  <a:lumMod val="85000"/>
                  <a:lumOff val="15000"/>
                </a:schemeClr>
              </a:solidFill>
              <a:latin typeface="Aptos" panose="020B0004020202020204" pitchFamily="34" charset="0"/>
            </a:endParaRPr>
          </a:p>
        </p:txBody>
      </p:sp>
      <p:sp>
        <p:nvSpPr>
          <p:cNvPr id="5" name="Rechthoek 4">
            <a:extLst>
              <a:ext uri="{FF2B5EF4-FFF2-40B4-BE49-F238E27FC236}">
                <a16:creationId xmlns:a16="http://schemas.microsoft.com/office/drawing/2014/main" id="{03B2F1C5-C33A-9E4E-3173-61753056AC1B}"/>
              </a:ext>
            </a:extLst>
          </p:cNvPr>
          <p:cNvSpPr/>
          <p:nvPr/>
        </p:nvSpPr>
        <p:spPr>
          <a:xfrm>
            <a:off x="0" y="0"/>
            <a:ext cx="9144000" cy="1083014"/>
          </a:xfrm>
          <a:prstGeom prst="rect">
            <a:avLst/>
          </a:prstGeom>
          <a:solidFill>
            <a:srgbClr val="C228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a:p>
            <a:pPr algn="ctr"/>
            <a:endParaRPr lang="nl-NL" sz="1000" dirty="0"/>
          </a:p>
        </p:txBody>
      </p:sp>
      <p:sp>
        <p:nvSpPr>
          <p:cNvPr id="6" name="Titel 1">
            <a:extLst>
              <a:ext uri="{FF2B5EF4-FFF2-40B4-BE49-F238E27FC236}">
                <a16:creationId xmlns:a16="http://schemas.microsoft.com/office/drawing/2014/main" id="{F4864CE4-11BB-A22F-8E71-FD1FB54CEA65}"/>
              </a:ext>
            </a:extLst>
          </p:cNvPr>
          <p:cNvSpPr txBox="1">
            <a:spLocks/>
          </p:cNvSpPr>
          <p:nvPr/>
        </p:nvSpPr>
        <p:spPr>
          <a:xfrm>
            <a:off x="1112158" y="392562"/>
            <a:ext cx="5965704" cy="486937"/>
          </a:xfrm>
          <a:prstGeom prst="rect">
            <a:avLst/>
          </a:prstGeom>
        </p:spPr>
        <p:txBody>
          <a:bodyPr/>
          <a:lstStyle>
            <a:lvl1pPr algn="l" defTabSz="914400" rtl="0" eaLnBrk="1" latinLnBrk="0" hangingPunct="1">
              <a:lnSpc>
                <a:spcPct val="90000"/>
              </a:lnSpc>
              <a:spcBef>
                <a:spcPct val="0"/>
              </a:spcBef>
              <a:buNone/>
              <a:defRPr sz="2400" kern="1200">
                <a:solidFill>
                  <a:schemeClr val="bg1"/>
                </a:solidFill>
                <a:latin typeface="+mj-lt"/>
                <a:ea typeface="+mj-ea"/>
                <a:cs typeface="+mj-cs"/>
              </a:defRPr>
            </a:lvl1pPr>
          </a:lstStyle>
          <a:p>
            <a:r>
              <a:rPr lang="nl-NL" dirty="0">
                <a:latin typeface="Aptos" panose="020B0004020202020204" pitchFamily="34" charset="0"/>
              </a:rPr>
              <a:t>Wie zijn aanwezig?</a:t>
            </a:r>
          </a:p>
        </p:txBody>
      </p:sp>
      <p:pic>
        <p:nvPicPr>
          <p:cNvPr id="2" name="Afbeelding 1" descr="Afbeelding met logo, Graphics, symbool, Lettertype&#10;&#10;Door AI gegenereerde inhoud is mogelijk onjuist.">
            <a:extLst>
              <a:ext uri="{FF2B5EF4-FFF2-40B4-BE49-F238E27FC236}">
                <a16:creationId xmlns:a16="http://schemas.microsoft.com/office/drawing/2014/main" id="{F97B0519-7501-7263-F6A9-608CBD2E79DA}"/>
              </a:ext>
            </a:extLst>
          </p:cNvPr>
          <p:cNvPicPr>
            <a:picLocks noChangeAspect="1"/>
          </p:cNvPicPr>
          <p:nvPr/>
        </p:nvPicPr>
        <p:blipFill>
          <a:blip r:embed="rId2"/>
          <a:stretch>
            <a:fillRect/>
          </a:stretch>
        </p:blipFill>
        <p:spPr>
          <a:xfrm>
            <a:off x="271030" y="140921"/>
            <a:ext cx="752123" cy="782443"/>
          </a:xfrm>
          <a:prstGeom prst="rect">
            <a:avLst/>
          </a:prstGeom>
        </p:spPr>
      </p:pic>
    </p:spTree>
    <p:extLst>
      <p:ext uri="{BB962C8B-B14F-4D97-AF65-F5344CB8AC3E}">
        <p14:creationId xmlns:p14="http://schemas.microsoft.com/office/powerpoint/2010/main" val="15455416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E383D5-E596-4C3D-FBB3-06A385873F6B}"/>
            </a:ext>
          </a:extLst>
        </p:cNvPr>
        <p:cNvGrpSpPr/>
        <p:nvPr/>
      </p:nvGrpSpPr>
      <p:grpSpPr>
        <a:xfrm>
          <a:off x="0" y="0"/>
          <a:ext cx="0" cy="0"/>
          <a:chOff x="0" y="0"/>
          <a:chExt cx="0" cy="0"/>
        </a:xfrm>
      </p:grpSpPr>
      <p:sp>
        <p:nvSpPr>
          <p:cNvPr id="24" name="Ondertitel 2">
            <a:extLst>
              <a:ext uri="{FF2B5EF4-FFF2-40B4-BE49-F238E27FC236}">
                <a16:creationId xmlns:a16="http://schemas.microsoft.com/office/drawing/2014/main" id="{3D782A33-F6AF-C3BF-C1A7-CDD34F8359C5}"/>
              </a:ext>
            </a:extLst>
          </p:cNvPr>
          <p:cNvSpPr>
            <a:spLocks noGrp="1"/>
          </p:cNvSpPr>
          <p:nvPr>
            <p:ph type="subTitle" idx="1"/>
          </p:nvPr>
        </p:nvSpPr>
        <p:spPr>
          <a:xfrm>
            <a:off x="1023153" y="1169680"/>
            <a:ext cx="7094480" cy="4890330"/>
          </a:xfrm>
        </p:spPr>
        <p:txBody>
          <a:bodyPr/>
          <a:lstStyle/>
          <a:p>
            <a:pPr algn="just" defTabSz="1425824" fontAlgn="base">
              <a:lnSpc>
                <a:spcPct val="120000"/>
              </a:lnSpc>
              <a:spcBef>
                <a:spcPct val="0"/>
              </a:spcBef>
              <a:spcAft>
                <a:spcPct val="0"/>
              </a:spcAft>
              <a:buNone/>
              <a:tabLst>
                <a:tab pos="410915" algn="l"/>
              </a:tabLst>
            </a:pPr>
            <a:endParaRPr lang="nl-NL" altLang="nl-NL" sz="1600" b="1" dirty="0">
              <a:solidFill>
                <a:srgbClr val="000000"/>
              </a:solidFill>
              <a:latin typeface="Calibri Light" panose="020F0302020204030204" pitchFamily="34" charset="0"/>
              <a:ea typeface="Calibri Light" panose="020F0302020204030204" pitchFamily="34" charset="0"/>
              <a:cs typeface="Calibri Light" panose="020F0302020204030204" pitchFamily="34" charset="0"/>
            </a:endParaRPr>
          </a:p>
          <a:p>
            <a:pPr marL="171450" indent="-171450" algn="just" defTabSz="1425824" fontAlgn="base">
              <a:lnSpc>
                <a:spcPct val="120000"/>
              </a:lnSpc>
              <a:spcBef>
                <a:spcPct val="0"/>
              </a:spcBef>
              <a:spcAft>
                <a:spcPct val="0"/>
              </a:spcAft>
              <a:buFont typeface="Arial" panose="020B0604020202020204" pitchFamily="34" charset="0"/>
              <a:buChar char="•"/>
              <a:tabLst>
                <a:tab pos="410915" algn="l"/>
              </a:tabLst>
            </a:pPr>
            <a:endParaRPr lang="nl-NL" sz="1200" dirty="0">
              <a:solidFill>
                <a:schemeClr val="tx1">
                  <a:lumMod val="85000"/>
                  <a:lumOff val="15000"/>
                </a:schemeClr>
              </a:solidFill>
              <a:latin typeface="Aptos" panose="020B0004020202020204" pitchFamily="34" charset="0"/>
            </a:endParaRPr>
          </a:p>
          <a:p>
            <a:pPr marL="171450" indent="-171450" algn="just" defTabSz="1425824" fontAlgn="base">
              <a:lnSpc>
                <a:spcPct val="120000"/>
              </a:lnSpc>
              <a:spcBef>
                <a:spcPct val="0"/>
              </a:spcBef>
              <a:spcAft>
                <a:spcPct val="0"/>
              </a:spcAft>
              <a:buFont typeface="Arial" panose="020B0604020202020204" pitchFamily="34" charset="0"/>
              <a:buChar char="•"/>
              <a:tabLst>
                <a:tab pos="410915" algn="l"/>
              </a:tabLst>
            </a:pPr>
            <a:endParaRPr lang="nl-NL" sz="1200" dirty="0">
              <a:solidFill>
                <a:schemeClr val="tx1">
                  <a:lumMod val="85000"/>
                  <a:lumOff val="15000"/>
                </a:schemeClr>
              </a:solidFill>
              <a:latin typeface="Aptos" panose="020B0004020202020204" pitchFamily="34" charset="0"/>
            </a:endParaRPr>
          </a:p>
          <a:p>
            <a:pPr marL="171450" indent="-171450" algn="just" defTabSz="1425824" fontAlgn="base">
              <a:lnSpc>
                <a:spcPct val="120000"/>
              </a:lnSpc>
              <a:spcBef>
                <a:spcPct val="0"/>
              </a:spcBef>
              <a:spcAft>
                <a:spcPct val="0"/>
              </a:spcAft>
              <a:buFont typeface="Arial" panose="020B0604020202020204" pitchFamily="34" charset="0"/>
              <a:buChar char="•"/>
              <a:tabLst>
                <a:tab pos="410915" algn="l"/>
              </a:tabLst>
            </a:pPr>
            <a:r>
              <a:rPr lang="nl-NL" sz="1200" dirty="0">
                <a:solidFill>
                  <a:schemeClr val="tx1">
                    <a:lumMod val="85000"/>
                    <a:lumOff val="15000"/>
                  </a:schemeClr>
                </a:solidFill>
                <a:latin typeface="Aptos" panose="020B0004020202020204" pitchFamily="34" charset="0"/>
              </a:rPr>
              <a:t>Een toekomstige woningbouwlocatie ligt in uw buurt, we brengen u op de hoogte;</a:t>
            </a:r>
          </a:p>
          <a:p>
            <a:pPr marL="171450" indent="-171450" algn="just" defTabSz="1425824" fontAlgn="base">
              <a:lnSpc>
                <a:spcPct val="120000"/>
              </a:lnSpc>
              <a:spcBef>
                <a:spcPct val="0"/>
              </a:spcBef>
              <a:spcAft>
                <a:spcPct val="0"/>
              </a:spcAft>
              <a:buFont typeface="Arial" panose="020B0604020202020204" pitchFamily="34" charset="0"/>
              <a:buChar char="•"/>
              <a:tabLst>
                <a:tab pos="410915" algn="l"/>
              </a:tabLst>
            </a:pPr>
            <a:endParaRPr lang="nl-NL" sz="1200" dirty="0">
              <a:solidFill>
                <a:schemeClr val="tx1">
                  <a:lumMod val="85000"/>
                  <a:lumOff val="15000"/>
                </a:schemeClr>
              </a:solidFill>
              <a:latin typeface="Aptos" panose="020B0004020202020204" pitchFamily="34" charset="0"/>
            </a:endParaRPr>
          </a:p>
          <a:p>
            <a:pPr marL="171450" indent="-171450" algn="just" defTabSz="1425824" fontAlgn="base">
              <a:lnSpc>
                <a:spcPct val="120000"/>
              </a:lnSpc>
              <a:spcBef>
                <a:spcPct val="0"/>
              </a:spcBef>
              <a:spcAft>
                <a:spcPct val="0"/>
              </a:spcAft>
              <a:buFont typeface="Arial" panose="020B0604020202020204" pitchFamily="34" charset="0"/>
              <a:buChar char="•"/>
              <a:tabLst>
                <a:tab pos="410915" algn="l"/>
              </a:tabLst>
            </a:pPr>
            <a:r>
              <a:rPr lang="nl-NL" sz="1200" dirty="0">
                <a:solidFill>
                  <a:schemeClr val="tx1">
                    <a:lumMod val="85000"/>
                    <a:lumOff val="15000"/>
                  </a:schemeClr>
                </a:solidFill>
                <a:latin typeface="Aptos" panose="020B0004020202020204" pitchFamily="34" charset="0"/>
              </a:rPr>
              <a:t>De gemeente heeft ingestemd met een principeverzoek als kader voor verdere planvorming maar er zijn ook nog opmerkingen en uitwerkingsvragen;</a:t>
            </a:r>
          </a:p>
          <a:p>
            <a:pPr marL="171450" indent="-171450" algn="just" defTabSz="1425824" fontAlgn="base">
              <a:lnSpc>
                <a:spcPct val="120000"/>
              </a:lnSpc>
              <a:spcBef>
                <a:spcPct val="0"/>
              </a:spcBef>
              <a:spcAft>
                <a:spcPct val="0"/>
              </a:spcAft>
              <a:buFont typeface="Arial" panose="020B0604020202020204" pitchFamily="34" charset="0"/>
              <a:buChar char="•"/>
              <a:tabLst>
                <a:tab pos="410915" algn="l"/>
              </a:tabLst>
            </a:pPr>
            <a:endParaRPr lang="nl-NL" altLang="nl-NL" sz="1200" dirty="0">
              <a:solidFill>
                <a:schemeClr val="tx1">
                  <a:lumMod val="85000"/>
                  <a:lumOff val="15000"/>
                </a:schemeClr>
              </a:solidFill>
              <a:latin typeface="Aptos" panose="020B0004020202020204" pitchFamily="34" charset="0"/>
            </a:endParaRPr>
          </a:p>
          <a:p>
            <a:pPr marL="171450" indent="-171450" algn="just" defTabSz="1425824" fontAlgn="base">
              <a:lnSpc>
                <a:spcPct val="120000"/>
              </a:lnSpc>
              <a:spcBef>
                <a:spcPct val="0"/>
              </a:spcBef>
              <a:spcAft>
                <a:spcPct val="0"/>
              </a:spcAft>
              <a:buFont typeface="Arial" panose="020B0604020202020204" pitchFamily="34" charset="0"/>
              <a:buChar char="•"/>
              <a:tabLst>
                <a:tab pos="410915" algn="l"/>
              </a:tabLst>
            </a:pPr>
            <a:r>
              <a:rPr lang="nl-NL" sz="1200" dirty="0">
                <a:solidFill>
                  <a:schemeClr val="tx1">
                    <a:lumMod val="85000"/>
                    <a:lumOff val="15000"/>
                  </a:schemeClr>
                </a:solidFill>
                <a:latin typeface="Aptos" panose="020B0004020202020204" pitchFamily="34" charset="0"/>
              </a:rPr>
              <a:t>We presenteren de plannen en bieden u de gelegenheid om te reageren. Uw inbreng betrekken we dan bij de verdere uitwerking;</a:t>
            </a:r>
          </a:p>
          <a:p>
            <a:pPr marL="171450" indent="-171450" algn="just" defTabSz="1425824" fontAlgn="base">
              <a:lnSpc>
                <a:spcPct val="120000"/>
              </a:lnSpc>
              <a:spcBef>
                <a:spcPct val="0"/>
              </a:spcBef>
              <a:spcAft>
                <a:spcPct val="0"/>
              </a:spcAft>
              <a:buFont typeface="Arial" panose="020B0604020202020204" pitchFamily="34" charset="0"/>
              <a:buChar char="•"/>
              <a:tabLst>
                <a:tab pos="410915" algn="l"/>
              </a:tabLst>
            </a:pPr>
            <a:endParaRPr lang="nl-NL" sz="1200" dirty="0">
              <a:solidFill>
                <a:schemeClr val="tx1">
                  <a:lumMod val="85000"/>
                  <a:lumOff val="15000"/>
                </a:schemeClr>
              </a:solidFill>
              <a:latin typeface="Aptos" panose="020B0004020202020204" pitchFamily="34" charset="0"/>
            </a:endParaRPr>
          </a:p>
          <a:p>
            <a:pPr marL="171450" indent="-171450" algn="just" defTabSz="1425824" fontAlgn="base">
              <a:lnSpc>
                <a:spcPct val="120000"/>
              </a:lnSpc>
              <a:spcBef>
                <a:spcPct val="0"/>
              </a:spcBef>
              <a:spcAft>
                <a:spcPct val="0"/>
              </a:spcAft>
              <a:buFont typeface="Arial" panose="020B0604020202020204" pitchFamily="34" charset="0"/>
              <a:buChar char="•"/>
              <a:tabLst>
                <a:tab pos="410915" algn="l"/>
              </a:tabLst>
            </a:pPr>
            <a:r>
              <a:rPr lang="nl-NL" sz="1200" dirty="0">
                <a:solidFill>
                  <a:schemeClr val="tx1">
                    <a:lumMod val="85000"/>
                    <a:lumOff val="15000"/>
                  </a:schemeClr>
                </a:solidFill>
                <a:latin typeface="Aptos" panose="020B0004020202020204" pitchFamily="34" charset="0"/>
              </a:rPr>
              <a:t>We houden rekening met bezwaren of zorgen van onze buren en gaan daarover in gesprek. Het is geen absoluut doel dat iedereen het volledig eens is met het plan, als er bezwaren zijn of blijven dan zal de gemeente de afweging maken;</a:t>
            </a:r>
          </a:p>
          <a:p>
            <a:pPr marL="171450" indent="-171450" algn="just" defTabSz="1425824" fontAlgn="base">
              <a:lnSpc>
                <a:spcPct val="120000"/>
              </a:lnSpc>
              <a:spcBef>
                <a:spcPct val="0"/>
              </a:spcBef>
              <a:spcAft>
                <a:spcPct val="0"/>
              </a:spcAft>
              <a:buFont typeface="Arial" panose="020B0604020202020204" pitchFamily="34" charset="0"/>
              <a:buChar char="•"/>
              <a:tabLst>
                <a:tab pos="410915" algn="l"/>
              </a:tabLst>
            </a:pPr>
            <a:endParaRPr lang="nl-NL" sz="1200" dirty="0">
              <a:solidFill>
                <a:schemeClr val="tx1">
                  <a:lumMod val="85000"/>
                  <a:lumOff val="15000"/>
                </a:schemeClr>
              </a:solidFill>
              <a:latin typeface="Aptos" panose="020B0004020202020204" pitchFamily="34" charset="0"/>
            </a:endParaRPr>
          </a:p>
          <a:p>
            <a:pPr marL="171450" indent="-171450" algn="just" defTabSz="1425824" fontAlgn="base">
              <a:lnSpc>
                <a:spcPct val="120000"/>
              </a:lnSpc>
              <a:spcBef>
                <a:spcPct val="0"/>
              </a:spcBef>
              <a:spcAft>
                <a:spcPct val="0"/>
              </a:spcAft>
              <a:buFont typeface="Arial" panose="020B0604020202020204" pitchFamily="34" charset="0"/>
              <a:buChar char="•"/>
              <a:tabLst>
                <a:tab pos="410915" algn="l"/>
              </a:tabLst>
            </a:pPr>
            <a:r>
              <a:rPr lang="nl-NL" sz="1200" dirty="0">
                <a:solidFill>
                  <a:schemeClr val="tx1">
                    <a:lumMod val="85000"/>
                    <a:lumOff val="15000"/>
                  </a:schemeClr>
                </a:solidFill>
                <a:latin typeface="Aptos" panose="020B0004020202020204" pitchFamily="34" charset="0"/>
              </a:rPr>
              <a:t>We beantwoorden uw vragen als het kan tijdens de presentatie en anders na de presentatie.        Iedereen krijgt antwoord, als dat nu niet lukt dan volgt dat later. </a:t>
            </a:r>
          </a:p>
          <a:p>
            <a:pPr algn="just" defTabSz="1425824" fontAlgn="base">
              <a:lnSpc>
                <a:spcPct val="120000"/>
              </a:lnSpc>
              <a:spcBef>
                <a:spcPct val="0"/>
              </a:spcBef>
              <a:spcAft>
                <a:spcPct val="0"/>
              </a:spcAft>
              <a:buNone/>
              <a:tabLst>
                <a:tab pos="410915" algn="l"/>
              </a:tabLst>
            </a:pPr>
            <a:endParaRPr lang="nl-NL" sz="1400" dirty="0">
              <a:solidFill>
                <a:schemeClr val="tx1">
                  <a:lumMod val="65000"/>
                  <a:lumOff val="35000"/>
                </a:schemeClr>
              </a:solidFill>
              <a:latin typeface="Aptos" panose="020B0004020202020204" pitchFamily="34" charset="0"/>
            </a:endParaRPr>
          </a:p>
        </p:txBody>
      </p:sp>
      <p:sp>
        <p:nvSpPr>
          <p:cNvPr id="5" name="Rechthoek 4">
            <a:extLst>
              <a:ext uri="{FF2B5EF4-FFF2-40B4-BE49-F238E27FC236}">
                <a16:creationId xmlns:a16="http://schemas.microsoft.com/office/drawing/2014/main" id="{939E8EFD-BE8C-7607-02BE-2AD833E44E2E}"/>
              </a:ext>
            </a:extLst>
          </p:cNvPr>
          <p:cNvSpPr/>
          <p:nvPr/>
        </p:nvSpPr>
        <p:spPr>
          <a:xfrm>
            <a:off x="0" y="0"/>
            <a:ext cx="9144000" cy="1083014"/>
          </a:xfrm>
          <a:prstGeom prst="rect">
            <a:avLst/>
          </a:prstGeom>
          <a:solidFill>
            <a:srgbClr val="C228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a:p>
            <a:pPr algn="ctr"/>
            <a:endParaRPr lang="nl-NL" sz="1000" dirty="0"/>
          </a:p>
        </p:txBody>
      </p:sp>
      <p:sp>
        <p:nvSpPr>
          <p:cNvPr id="6" name="Titel 1">
            <a:extLst>
              <a:ext uri="{FF2B5EF4-FFF2-40B4-BE49-F238E27FC236}">
                <a16:creationId xmlns:a16="http://schemas.microsoft.com/office/drawing/2014/main" id="{E964C3CE-6BDB-B6CE-6688-FAC876AF0663}"/>
              </a:ext>
            </a:extLst>
          </p:cNvPr>
          <p:cNvSpPr txBox="1">
            <a:spLocks/>
          </p:cNvSpPr>
          <p:nvPr/>
        </p:nvSpPr>
        <p:spPr>
          <a:xfrm>
            <a:off x="1112158" y="392562"/>
            <a:ext cx="5965704" cy="486937"/>
          </a:xfrm>
          <a:prstGeom prst="rect">
            <a:avLst/>
          </a:prstGeom>
        </p:spPr>
        <p:txBody>
          <a:bodyPr/>
          <a:lstStyle>
            <a:lvl1pPr algn="l" defTabSz="914400" rtl="0" eaLnBrk="1" latinLnBrk="0" hangingPunct="1">
              <a:lnSpc>
                <a:spcPct val="90000"/>
              </a:lnSpc>
              <a:spcBef>
                <a:spcPct val="0"/>
              </a:spcBef>
              <a:buNone/>
              <a:defRPr sz="2400" kern="1200">
                <a:solidFill>
                  <a:schemeClr val="bg1"/>
                </a:solidFill>
                <a:latin typeface="+mj-lt"/>
                <a:ea typeface="+mj-ea"/>
                <a:cs typeface="+mj-cs"/>
              </a:defRPr>
            </a:lvl1pPr>
          </a:lstStyle>
          <a:p>
            <a:r>
              <a:rPr lang="nl-NL" dirty="0">
                <a:latin typeface="Aptos" panose="020B0004020202020204" pitchFamily="34" charset="0"/>
              </a:rPr>
              <a:t>Doel van de bijeenkomst</a:t>
            </a:r>
          </a:p>
        </p:txBody>
      </p:sp>
      <p:pic>
        <p:nvPicPr>
          <p:cNvPr id="2" name="Afbeelding 1" descr="Afbeelding met logo, Graphics, symbool, Lettertype&#10;&#10;Door AI gegenereerde inhoud is mogelijk onjuist.">
            <a:extLst>
              <a:ext uri="{FF2B5EF4-FFF2-40B4-BE49-F238E27FC236}">
                <a16:creationId xmlns:a16="http://schemas.microsoft.com/office/drawing/2014/main" id="{E966A2F8-4CFF-C987-D5FB-E5A5F97C68A0}"/>
              </a:ext>
            </a:extLst>
          </p:cNvPr>
          <p:cNvPicPr>
            <a:picLocks noChangeAspect="1"/>
          </p:cNvPicPr>
          <p:nvPr/>
        </p:nvPicPr>
        <p:blipFill>
          <a:blip r:embed="rId2"/>
          <a:stretch>
            <a:fillRect/>
          </a:stretch>
        </p:blipFill>
        <p:spPr>
          <a:xfrm>
            <a:off x="271030" y="140921"/>
            <a:ext cx="752123" cy="782443"/>
          </a:xfrm>
          <a:prstGeom prst="rect">
            <a:avLst/>
          </a:prstGeom>
        </p:spPr>
      </p:pic>
    </p:spTree>
    <p:extLst>
      <p:ext uri="{BB962C8B-B14F-4D97-AF65-F5344CB8AC3E}">
        <p14:creationId xmlns:p14="http://schemas.microsoft.com/office/powerpoint/2010/main" val="28776870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a:extLst>
            <a:ext uri="{FF2B5EF4-FFF2-40B4-BE49-F238E27FC236}">
              <a16:creationId xmlns:a16="http://schemas.microsoft.com/office/drawing/2014/main" id="{288D611D-0274-B691-F6A1-A8FDDFA15D86}"/>
            </a:ext>
          </a:extLst>
        </p:cNvPr>
        <p:cNvGrpSpPr/>
        <p:nvPr/>
      </p:nvGrpSpPr>
      <p:grpSpPr>
        <a:xfrm>
          <a:off x="0" y="0"/>
          <a:ext cx="0" cy="0"/>
          <a:chOff x="0" y="0"/>
          <a:chExt cx="0" cy="0"/>
        </a:xfrm>
      </p:grpSpPr>
      <p:sp>
        <p:nvSpPr>
          <p:cNvPr id="24" name="Ondertitel 2">
            <a:extLst>
              <a:ext uri="{FF2B5EF4-FFF2-40B4-BE49-F238E27FC236}">
                <a16:creationId xmlns:a16="http://schemas.microsoft.com/office/drawing/2014/main" id="{25DDE1D5-A131-8F9E-2ED5-97B921A8B461}"/>
              </a:ext>
            </a:extLst>
          </p:cNvPr>
          <p:cNvSpPr>
            <a:spLocks noGrp="1"/>
          </p:cNvSpPr>
          <p:nvPr>
            <p:ph type="subTitle" idx="1"/>
          </p:nvPr>
        </p:nvSpPr>
        <p:spPr>
          <a:xfrm>
            <a:off x="1112158" y="1315926"/>
            <a:ext cx="6137728" cy="4890330"/>
          </a:xfrm>
        </p:spPr>
        <p:txBody>
          <a:bodyPr/>
          <a:lstStyle/>
          <a:p>
            <a:pPr algn="just" defTabSz="1425824" fontAlgn="base">
              <a:lnSpc>
                <a:spcPct val="120000"/>
              </a:lnSpc>
              <a:spcBef>
                <a:spcPct val="0"/>
              </a:spcBef>
              <a:spcAft>
                <a:spcPct val="0"/>
              </a:spcAft>
              <a:buNone/>
              <a:tabLst>
                <a:tab pos="410915" algn="l"/>
              </a:tabLst>
            </a:pPr>
            <a:endParaRPr lang="nl-NL" altLang="nl-NL" sz="1600" b="1" dirty="0">
              <a:solidFill>
                <a:srgbClr val="000000"/>
              </a:solidFill>
              <a:latin typeface="Calibri Light" panose="020F0302020204030204" pitchFamily="34" charset="0"/>
              <a:ea typeface="Calibri Light" panose="020F0302020204030204" pitchFamily="34" charset="0"/>
              <a:cs typeface="Calibri Light" panose="020F0302020204030204" pitchFamily="34" charset="0"/>
            </a:endParaRPr>
          </a:p>
          <a:p>
            <a:pPr marL="171450" indent="-171450" algn="just" defTabSz="1425824" fontAlgn="base">
              <a:lnSpc>
                <a:spcPct val="120000"/>
              </a:lnSpc>
              <a:spcBef>
                <a:spcPct val="0"/>
              </a:spcBef>
              <a:spcAft>
                <a:spcPct val="0"/>
              </a:spcAft>
              <a:buFont typeface="Arial" panose="020B0604020202020204" pitchFamily="34" charset="0"/>
              <a:buChar char="•"/>
              <a:tabLst>
                <a:tab pos="410915" algn="l"/>
              </a:tabLst>
            </a:pPr>
            <a:endParaRPr lang="nl-NL" altLang="nl-NL" sz="1200" dirty="0">
              <a:solidFill>
                <a:schemeClr val="tx1">
                  <a:lumMod val="85000"/>
                  <a:lumOff val="15000"/>
                </a:schemeClr>
              </a:solidFill>
              <a:latin typeface="Aptos" panose="020B0004020202020204" pitchFamily="34" charset="0"/>
            </a:endParaRPr>
          </a:p>
          <a:p>
            <a:pPr marL="171450" indent="-171450" algn="just" defTabSz="1425824" fontAlgn="base">
              <a:lnSpc>
                <a:spcPct val="120000"/>
              </a:lnSpc>
              <a:spcBef>
                <a:spcPct val="0"/>
              </a:spcBef>
              <a:spcAft>
                <a:spcPct val="0"/>
              </a:spcAft>
              <a:buFont typeface="Arial" panose="020B0604020202020204" pitchFamily="34" charset="0"/>
              <a:buChar char="•"/>
              <a:tabLst>
                <a:tab pos="410915" algn="l"/>
              </a:tabLst>
            </a:pPr>
            <a:r>
              <a:rPr lang="nl-NL" altLang="nl-NL" sz="1200" dirty="0">
                <a:solidFill>
                  <a:schemeClr val="tx1">
                    <a:lumMod val="85000"/>
                    <a:lumOff val="15000"/>
                  </a:schemeClr>
                </a:solidFill>
                <a:latin typeface="Aptos" panose="020B0004020202020204" pitchFamily="34" charset="0"/>
              </a:rPr>
              <a:t>De locatie lijkt een logische plek voor herontwikkeling, los van functie en/of intensiteit;</a:t>
            </a:r>
          </a:p>
          <a:p>
            <a:pPr marL="171450" indent="-171450" algn="just" defTabSz="1425824" fontAlgn="base">
              <a:lnSpc>
                <a:spcPct val="120000"/>
              </a:lnSpc>
              <a:spcBef>
                <a:spcPct val="0"/>
              </a:spcBef>
              <a:spcAft>
                <a:spcPct val="0"/>
              </a:spcAft>
              <a:buFont typeface="Arial" panose="020B0604020202020204" pitchFamily="34" charset="0"/>
              <a:buChar char="•"/>
              <a:tabLst>
                <a:tab pos="410915" algn="l"/>
              </a:tabLst>
            </a:pPr>
            <a:endParaRPr lang="nl-NL" altLang="nl-NL" sz="1200" dirty="0">
              <a:solidFill>
                <a:schemeClr val="tx1">
                  <a:lumMod val="85000"/>
                  <a:lumOff val="15000"/>
                </a:schemeClr>
              </a:solidFill>
              <a:latin typeface="Aptos" panose="020B0004020202020204" pitchFamily="34" charset="0"/>
            </a:endParaRPr>
          </a:p>
          <a:p>
            <a:pPr marL="171450" indent="-171450" algn="just" defTabSz="1425824" fontAlgn="base">
              <a:lnSpc>
                <a:spcPct val="120000"/>
              </a:lnSpc>
              <a:spcBef>
                <a:spcPct val="0"/>
              </a:spcBef>
              <a:spcAft>
                <a:spcPct val="0"/>
              </a:spcAft>
              <a:buFont typeface="Arial" panose="020B0604020202020204" pitchFamily="34" charset="0"/>
              <a:buChar char="•"/>
              <a:tabLst>
                <a:tab pos="410915" algn="l"/>
              </a:tabLst>
            </a:pPr>
            <a:r>
              <a:rPr lang="nl-NL" altLang="nl-NL" sz="1200" dirty="0">
                <a:solidFill>
                  <a:schemeClr val="tx1">
                    <a:lumMod val="85000"/>
                    <a:lumOff val="15000"/>
                  </a:schemeClr>
                </a:solidFill>
                <a:latin typeface="Aptos" panose="020B0004020202020204" pitchFamily="34" charset="0"/>
              </a:rPr>
              <a:t>De Gemeente Bladel heeft in mei 2022 principemedewerking toegezegd voor een woningbouwontwikkeling:</a:t>
            </a:r>
          </a:p>
          <a:p>
            <a:pPr marL="0" lvl="1" indent="0" algn="just" defTabSz="1425824" fontAlgn="base">
              <a:lnSpc>
                <a:spcPct val="120000"/>
              </a:lnSpc>
              <a:spcBef>
                <a:spcPct val="0"/>
              </a:spcBef>
              <a:spcAft>
                <a:spcPct val="0"/>
              </a:spcAft>
              <a:buNone/>
              <a:tabLst>
                <a:tab pos="410915" algn="l"/>
              </a:tabLst>
            </a:pPr>
            <a:endParaRPr lang="nl-NL" altLang="nl-NL" sz="1200" dirty="0">
              <a:solidFill>
                <a:schemeClr val="tx1">
                  <a:lumMod val="85000"/>
                  <a:lumOff val="15000"/>
                </a:schemeClr>
              </a:solidFill>
              <a:latin typeface="Aptos" panose="020B0004020202020204" pitchFamily="34" charset="0"/>
            </a:endParaRPr>
          </a:p>
          <a:p>
            <a:pPr marL="0" lvl="1" indent="0" algn="just" defTabSz="1425824" fontAlgn="base">
              <a:lnSpc>
                <a:spcPct val="120000"/>
              </a:lnSpc>
              <a:spcBef>
                <a:spcPct val="0"/>
              </a:spcBef>
              <a:spcAft>
                <a:spcPct val="0"/>
              </a:spcAft>
              <a:buNone/>
              <a:tabLst>
                <a:tab pos="410915" algn="l"/>
              </a:tabLst>
            </a:pPr>
            <a:r>
              <a:rPr lang="nl-NL" altLang="nl-NL" sz="1200" dirty="0">
                <a:solidFill>
                  <a:schemeClr val="tx1">
                    <a:lumMod val="85000"/>
                    <a:lumOff val="15000"/>
                  </a:schemeClr>
                </a:solidFill>
                <a:latin typeface="Aptos" panose="020B0004020202020204" pitchFamily="34" charset="0"/>
              </a:rPr>
              <a:t>	-  40% sociaal (waarvan minimaal de helft sociale huur);</a:t>
            </a:r>
          </a:p>
          <a:p>
            <a:pPr marL="0" lvl="1" indent="0" algn="just" defTabSz="1425824" fontAlgn="base">
              <a:lnSpc>
                <a:spcPct val="120000"/>
              </a:lnSpc>
              <a:spcBef>
                <a:spcPct val="0"/>
              </a:spcBef>
              <a:spcAft>
                <a:spcPct val="0"/>
              </a:spcAft>
              <a:buNone/>
              <a:tabLst>
                <a:tab pos="410915" algn="l"/>
              </a:tabLst>
            </a:pPr>
            <a:r>
              <a:rPr lang="nl-NL" altLang="nl-NL" sz="1200" dirty="0">
                <a:solidFill>
                  <a:schemeClr val="tx1">
                    <a:lumMod val="85000"/>
                    <a:lumOff val="15000"/>
                  </a:schemeClr>
                </a:solidFill>
                <a:latin typeface="Aptos" panose="020B0004020202020204" pitchFamily="34" charset="0"/>
              </a:rPr>
              <a:t>	-  20% van plangebied groen;</a:t>
            </a:r>
          </a:p>
          <a:p>
            <a:pPr marL="0" lvl="1" indent="0" algn="just" defTabSz="1425824" fontAlgn="base">
              <a:lnSpc>
                <a:spcPct val="120000"/>
              </a:lnSpc>
              <a:spcBef>
                <a:spcPct val="0"/>
              </a:spcBef>
              <a:spcAft>
                <a:spcPct val="0"/>
              </a:spcAft>
              <a:buNone/>
              <a:tabLst>
                <a:tab pos="410915" algn="l"/>
              </a:tabLst>
            </a:pPr>
            <a:r>
              <a:rPr lang="nl-NL" altLang="nl-NL" sz="1200" dirty="0">
                <a:solidFill>
                  <a:schemeClr val="tx1">
                    <a:lumMod val="85000"/>
                    <a:lumOff val="15000"/>
                  </a:schemeClr>
                </a:solidFill>
                <a:latin typeface="Aptos" panose="020B0004020202020204" pitchFamily="34" charset="0"/>
              </a:rPr>
              <a:t>	-  Woningen voldoen aan Woonkeur (uitgezonderd sociale segment);</a:t>
            </a:r>
          </a:p>
          <a:p>
            <a:pPr marL="0" lvl="1" indent="0" algn="just" defTabSz="1425824" fontAlgn="base">
              <a:lnSpc>
                <a:spcPct val="120000"/>
              </a:lnSpc>
              <a:spcBef>
                <a:spcPct val="0"/>
              </a:spcBef>
              <a:spcAft>
                <a:spcPct val="0"/>
              </a:spcAft>
              <a:buNone/>
              <a:tabLst>
                <a:tab pos="410915" algn="l"/>
              </a:tabLst>
            </a:pPr>
            <a:r>
              <a:rPr lang="nl-NL" altLang="nl-NL" sz="1200" dirty="0">
                <a:solidFill>
                  <a:schemeClr val="tx1">
                    <a:lumMod val="85000"/>
                    <a:lumOff val="15000"/>
                  </a:schemeClr>
                </a:solidFill>
                <a:latin typeface="Aptos" panose="020B0004020202020204" pitchFamily="34" charset="0"/>
              </a:rPr>
              <a:t>	-  Ontwikkeling voldoet aan wet geurhinder en veehouderij;</a:t>
            </a:r>
          </a:p>
          <a:p>
            <a:pPr marL="0" lvl="1" indent="0" algn="just" defTabSz="1425824" fontAlgn="base">
              <a:lnSpc>
                <a:spcPct val="120000"/>
              </a:lnSpc>
              <a:spcBef>
                <a:spcPct val="0"/>
              </a:spcBef>
              <a:spcAft>
                <a:spcPct val="0"/>
              </a:spcAft>
              <a:buNone/>
              <a:tabLst>
                <a:tab pos="410915" algn="l"/>
              </a:tabLst>
            </a:pPr>
            <a:r>
              <a:rPr lang="nl-NL" altLang="nl-NL" sz="1200" dirty="0">
                <a:solidFill>
                  <a:schemeClr val="tx1">
                    <a:lumMod val="85000"/>
                    <a:lumOff val="15000"/>
                  </a:schemeClr>
                </a:solidFill>
                <a:latin typeface="Aptos" panose="020B0004020202020204" pitchFamily="34" charset="0"/>
              </a:rPr>
              <a:t>	-  Een omgevingsdialoog wordt gehouden;</a:t>
            </a:r>
          </a:p>
          <a:p>
            <a:pPr marL="0" lvl="1" indent="0" algn="just" defTabSz="1425824" fontAlgn="base">
              <a:lnSpc>
                <a:spcPct val="120000"/>
              </a:lnSpc>
              <a:spcBef>
                <a:spcPct val="0"/>
              </a:spcBef>
              <a:spcAft>
                <a:spcPct val="0"/>
              </a:spcAft>
              <a:buNone/>
              <a:tabLst>
                <a:tab pos="410915" algn="l"/>
              </a:tabLst>
            </a:pPr>
            <a:r>
              <a:rPr lang="nl-NL" altLang="nl-NL" sz="1200" dirty="0">
                <a:solidFill>
                  <a:schemeClr val="tx1">
                    <a:lumMod val="85000"/>
                    <a:lumOff val="15000"/>
                  </a:schemeClr>
                </a:solidFill>
                <a:latin typeface="Aptos" panose="020B0004020202020204" pitchFamily="34" charset="0"/>
              </a:rPr>
              <a:t>	-  Een anterieure overeenkomst wordt gesloten.	</a:t>
            </a:r>
          </a:p>
          <a:p>
            <a:pPr marL="171450" indent="-171450" algn="just" defTabSz="1425824" fontAlgn="base">
              <a:lnSpc>
                <a:spcPct val="120000"/>
              </a:lnSpc>
              <a:spcBef>
                <a:spcPct val="0"/>
              </a:spcBef>
              <a:spcAft>
                <a:spcPct val="0"/>
              </a:spcAft>
              <a:buFont typeface="Arial" panose="020B0604020202020204" pitchFamily="34" charset="0"/>
              <a:buChar char="•"/>
              <a:tabLst>
                <a:tab pos="410915" algn="l"/>
              </a:tabLst>
            </a:pPr>
            <a:endParaRPr lang="nl-NL" altLang="nl-NL" sz="1200" dirty="0">
              <a:solidFill>
                <a:schemeClr val="tx1">
                  <a:lumMod val="85000"/>
                  <a:lumOff val="15000"/>
                </a:schemeClr>
              </a:solidFill>
              <a:latin typeface="Aptos" panose="020B0004020202020204" pitchFamily="34" charset="0"/>
            </a:endParaRPr>
          </a:p>
          <a:p>
            <a:pPr marL="171450" indent="-171450" algn="just" defTabSz="1425824" fontAlgn="base">
              <a:lnSpc>
                <a:spcPct val="120000"/>
              </a:lnSpc>
              <a:spcBef>
                <a:spcPct val="0"/>
              </a:spcBef>
              <a:spcAft>
                <a:spcPct val="0"/>
              </a:spcAft>
              <a:buFont typeface="Arial" panose="020B0604020202020204" pitchFamily="34" charset="0"/>
              <a:buChar char="•"/>
              <a:tabLst>
                <a:tab pos="410915" algn="l"/>
              </a:tabLst>
            </a:pPr>
            <a:r>
              <a:rPr lang="nl-NL" altLang="nl-NL" sz="1200" dirty="0">
                <a:solidFill>
                  <a:schemeClr val="tx1">
                    <a:lumMod val="85000"/>
                    <a:lumOff val="15000"/>
                  </a:schemeClr>
                </a:solidFill>
                <a:latin typeface="Aptos" panose="020B0004020202020204" pitchFamily="34" charset="0"/>
              </a:rPr>
              <a:t>Van Santvoort heeft in respectievelijk juli 2022 en april 2023 een koopovereenkomst met de eigenaren gesloten en de gronden in bezit gekregen;</a:t>
            </a:r>
          </a:p>
          <a:p>
            <a:pPr marL="171450" indent="-171450" algn="just" defTabSz="1425824" fontAlgn="base">
              <a:lnSpc>
                <a:spcPct val="120000"/>
              </a:lnSpc>
              <a:spcBef>
                <a:spcPct val="0"/>
              </a:spcBef>
              <a:spcAft>
                <a:spcPct val="0"/>
              </a:spcAft>
              <a:buFont typeface="Arial" panose="020B0604020202020204" pitchFamily="34" charset="0"/>
              <a:buChar char="•"/>
              <a:tabLst>
                <a:tab pos="410915" algn="l"/>
              </a:tabLst>
            </a:pPr>
            <a:endParaRPr lang="nl-NL" altLang="nl-NL" sz="1200" dirty="0">
              <a:solidFill>
                <a:schemeClr val="tx1">
                  <a:lumMod val="85000"/>
                  <a:lumOff val="15000"/>
                </a:schemeClr>
              </a:solidFill>
              <a:latin typeface="Aptos" panose="020B0004020202020204" pitchFamily="34" charset="0"/>
            </a:endParaRPr>
          </a:p>
          <a:p>
            <a:pPr marL="171450" indent="-171450" algn="just" defTabSz="1425824" fontAlgn="base">
              <a:lnSpc>
                <a:spcPct val="120000"/>
              </a:lnSpc>
              <a:spcBef>
                <a:spcPct val="0"/>
              </a:spcBef>
              <a:spcAft>
                <a:spcPct val="0"/>
              </a:spcAft>
              <a:buFont typeface="Arial" panose="020B0604020202020204" pitchFamily="34" charset="0"/>
              <a:buChar char="•"/>
              <a:tabLst>
                <a:tab pos="410915" algn="l"/>
              </a:tabLst>
            </a:pPr>
            <a:r>
              <a:rPr lang="nl-NL" altLang="nl-NL" sz="1200" dirty="0">
                <a:solidFill>
                  <a:schemeClr val="tx1">
                    <a:lumMod val="85000"/>
                    <a:lumOff val="15000"/>
                  </a:schemeClr>
                </a:solidFill>
                <a:latin typeface="Aptos" panose="020B0004020202020204" pitchFamily="34" charset="0"/>
              </a:rPr>
              <a:t>Daarna veel onderzoek verricht, plannen aangepast en </a:t>
            </a:r>
            <a:r>
              <a:rPr lang="nl-NL" sz="1200" dirty="0">
                <a:solidFill>
                  <a:schemeClr val="tx1">
                    <a:lumMod val="85000"/>
                    <a:lumOff val="15000"/>
                  </a:schemeClr>
                </a:solidFill>
                <a:latin typeface="Aptos" panose="020B0004020202020204" pitchFamily="34" charset="0"/>
              </a:rPr>
              <a:t>concreter geworden.</a:t>
            </a:r>
          </a:p>
          <a:p>
            <a:pPr algn="just" defTabSz="1425824" fontAlgn="base">
              <a:lnSpc>
                <a:spcPct val="120000"/>
              </a:lnSpc>
              <a:spcBef>
                <a:spcPct val="0"/>
              </a:spcBef>
              <a:spcAft>
                <a:spcPct val="0"/>
              </a:spcAft>
              <a:buNone/>
              <a:tabLst>
                <a:tab pos="410915" algn="l"/>
              </a:tabLst>
            </a:pPr>
            <a:endParaRPr lang="nl-NL" sz="1400" dirty="0">
              <a:solidFill>
                <a:schemeClr val="tx1">
                  <a:lumMod val="65000"/>
                  <a:lumOff val="35000"/>
                </a:schemeClr>
              </a:solidFill>
              <a:latin typeface="Aptos" panose="020B0004020202020204" pitchFamily="34" charset="0"/>
            </a:endParaRPr>
          </a:p>
        </p:txBody>
      </p:sp>
      <p:sp>
        <p:nvSpPr>
          <p:cNvPr id="5" name="Rechthoek 4">
            <a:extLst>
              <a:ext uri="{FF2B5EF4-FFF2-40B4-BE49-F238E27FC236}">
                <a16:creationId xmlns:a16="http://schemas.microsoft.com/office/drawing/2014/main" id="{49E6FEE3-A6D3-2A8B-AEA5-4B69B43FA83A}"/>
              </a:ext>
            </a:extLst>
          </p:cNvPr>
          <p:cNvSpPr/>
          <p:nvPr/>
        </p:nvSpPr>
        <p:spPr>
          <a:xfrm>
            <a:off x="0" y="0"/>
            <a:ext cx="9144000" cy="1083014"/>
          </a:xfrm>
          <a:prstGeom prst="rect">
            <a:avLst/>
          </a:prstGeom>
          <a:solidFill>
            <a:srgbClr val="C228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a:p>
            <a:pPr algn="ctr"/>
            <a:endParaRPr lang="nl-NL" sz="1000" dirty="0"/>
          </a:p>
        </p:txBody>
      </p:sp>
      <p:sp>
        <p:nvSpPr>
          <p:cNvPr id="6" name="Titel 1">
            <a:extLst>
              <a:ext uri="{FF2B5EF4-FFF2-40B4-BE49-F238E27FC236}">
                <a16:creationId xmlns:a16="http://schemas.microsoft.com/office/drawing/2014/main" id="{FF1984B1-C1BD-4F10-186E-FF1226F7CA7E}"/>
              </a:ext>
            </a:extLst>
          </p:cNvPr>
          <p:cNvSpPr txBox="1">
            <a:spLocks/>
          </p:cNvSpPr>
          <p:nvPr/>
        </p:nvSpPr>
        <p:spPr>
          <a:xfrm>
            <a:off x="1112158" y="392562"/>
            <a:ext cx="5965704" cy="486937"/>
          </a:xfrm>
          <a:prstGeom prst="rect">
            <a:avLst/>
          </a:prstGeom>
        </p:spPr>
        <p:txBody>
          <a:bodyPr/>
          <a:lstStyle>
            <a:lvl1pPr algn="l" defTabSz="914400" rtl="0" eaLnBrk="1" latinLnBrk="0" hangingPunct="1">
              <a:lnSpc>
                <a:spcPct val="90000"/>
              </a:lnSpc>
              <a:spcBef>
                <a:spcPct val="0"/>
              </a:spcBef>
              <a:buNone/>
              <a:defRPr sz="2400" kern="1200">
                <a:solidFill>
                  <a:schemeClr val="bg1"/>
                </a:solidFill>
                <a:latin typeface="+mj-lt"/>
                <a:ea typeface="+mj-ea"/>
                <a:cs typeface="+mj-cs"/>
              </a:defRPr>
            </a:lvl1pPr>
          </a:lstStyle>
          <a:p>
            <a:r>
              <a:rPr lang="nl-NL" dirty="0">
                <a:latin typeface="Aptos" panose="020B0004020202020204" pitchFamily="34" charset="0"/>
              </a:rPr>
              <a:t>Aanleiding en proces tot nu toe</a:t>
            </a:r>
          </a:p>
        </p:txBody>
      </p:sp>
      <p:pic>
        <p:nvPicPr>
          <p:cNvPr id="2" name="Afbeelding 1" descr="Afbeelding met logo, Graphics, symbool, Lettertype&#10;&#10;Door AI gegenereerde inhoud is mogelijk onjuist.">
            <a:extLst>
              <a:ext uri="{FF2B5EF4-FFF2-40B4-BE49-F238E27FC236}">
                <a16:creationId xmlns:a16="http://schemas.microsoft.com/office/drawing/2014/main" id="{64102FBC-3264-1273-F881-4E29E27F1EE2}"/>
              </a:ext>
            </a:extLst>
          </p:cNvPr>
          <p:cNvPicPr>
            <a:picLocks noChangeAspect="1"/>
          </p:cNvPicPr>
          <p:nvPr/>
        </p:nvPicPr>
        <p:blipFill>
          <a:blip r:embed="rId3"/>
          <a:stretch>
            <a:fillRect/>
          </a:stretch>
        </p:blipFill>
        <p:spPr>
          <a:xfrm>
            <a:off x="271030" y="140921"/>
            <a:ext cx="752123" cy="782443"/>
          </a:xfrm>
          <a:prstGeom prst="rect">
            <a:avLst/>
          </a:prstGeom>
        </p:spPr>
      </p:pic>
    </p:spTree>
    <p:extLst>
      <p:ext uri="{BB962C8B-B14F-4D97-AF65-F5344CB8AC3E}">
        <p14:creationId xmlns:p14="http://schemas.microsoft.com/office/powerpoint/2010/main" val="2454554466"/>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a:extLst>
            <a:ext uri="{FF2B5EF4-FFF2-40B4-BE49-F238E27FC236}">
              <a16:creationId xmlns:a16="http://schemas.microsoft.com/office/drawing/2014/main" id="{7EDD367C-2ACF-986C-1CCA-46517EE94A24}"/>
            </a:ext>
          </a:extLst>
        </p:cNvPr>
        <p:cNvGrpSpPr/>
        <p:nvPr/>
      </p:nvGrpSpPr>
      <p:grpSpPr>
        <a:xfrm>
          <a:off x="0" y="0"/>
          <a:ext cx="0" cy="0"/>
          <a:chOff x="0" y="0"/>
          <a:chExt cx="0" cy="0"/>
        </a:xfrm>
      </p:grpSpPr>
      <p:sp>
        <p:nvSpPr>
          <p:cNvPr id="24" name="Ondertitel 2">
            <a:extLst>
              <a:ext uri="{FF2B5EF4-FFF2-40B4-BE49-F238E27FC236}">
                <a16:creationId xmlns:a16="http://schemas.microsoft.com/office/drawing/2014/main" id="{F533E958-B90C-082C-374D-4C0C0797ED09}"/>
              </a:ext>
            </a:extLst>
          </p:cNvPr>
          <p:cNvSpPr>
            <a:spLocks noGrp="1"/>
          </p:cNvSpPr>
          <p:nvPr>
            <p:ph type="subTitle" idx="1"/>
          </p:nvPr>
        </p:nvSpPr>
        <p:spPr>
          <a:xfrm>
            <a:off x="1112158" y="1315926"/>
            <a:ext cx="6268356" cy="4890330"/>
          </a:xfrm>
        </p:spPr>
        <p:txBody>
          <a:bodyPr/>
          <a:lstStyle/>
          <a:p>
            <a:pPr algn="just" defTabSz="1425824" fontAlgn="base">
              <a:lnSpc>
                <a:spcPct val="120000"/>
              </a:lnSpc>
              <a:spcBef>
                <a:spcPct val="0"/>
              </a:spcBef>
              <a:spcAft>
                <a:spcPct val="0"/>
              </a:spcAft>
              <a:tabLst>
                <a:tab pos="410915" algn="l"/>
              </a:tabLst>
            </a:pPr>
            <a:endParaRPr lang="nl-NL" altLang="nl-NL" sz="1600" b="1" dirty="0">
              <a:solidFill>
                <a:srgbClr val="000000"/>
              </a:solidFill>
              <a:latin typeface="Calibri Light" panose="020F0302020204030204" pitchFamily="34" charset="0"/>
              <a:cs typeface="Calibri Light" panose="020F0302020204030204" pitchFamily="34" charset="0"/>
            </a:endParaRPr>
          </a:p>
          <a:p>
            <a:pPr algn="just" defTabSz="1425824" fontAlgn="base">
              <a:lnSpc>
                <a:spcPct val="120000"/>
              </a:lnSpc>
              <a:spcBef>
                <a:spcPct val="0"/>
              </a:spcBef>
              <a:spcAft>
                <a:spcPct val="0"/>
              </a:spcAft>
              <a:tabLst>
                <a:tab pos="410915" algn="l"/>
              </a:tabLst>
            </a:pPr>
            <a:endParaRPr lang="nl-NL" altLang="nl-NL" sz="1600" b="1" dirty="0">
              <a:solidFill>
                <a:srgbClr val="000000"/>
              </a:solidFill>
              <a:latin typeface="Calibri Light" panose="020F0302020204030204" pitchFamily="34" charset="0"/>
              <a:cs typeface="Calibri Light" panose="020F0302020204030204" pitchFamily="34" charset="0"/>
            </a:endParaRPr>
          </a:p>
          <a:p>
            <a:pPr marL="171450" indent="-171450" algn="just" defTabSz="1425824" fontAlgn="base">
              <a:lnSpc>
                <a:spcPct val="120000"/>
              </a:lnSpc>
              <a:spcBef>
                <a:spcPct val="0"/>
              </a:spcBef>
              <a:spcAft>
                <a:spcPct val="0"/>
              </a:spcAft>
              <a:buFont typeface="Arial" panose="020B0604020202020204" pitchFamily="34" charset="0"/>
              <a:buChar char="•"/>
              <a:tabLst>
                <a:tab pos="410915" algn="l"/>
              </a:tabLst>
            </a:pPr>
            <a:r>
              <a:rPr lang="nl-NL" altLang="nl-NL" sz="1200" dirty="0">
                <a:solidFill>
                  <a:schemeClr val="tx1">
                    <a:lumMod val="85000"/>
                    <a:lumOff val="15000"/>
                  </a:schemeClr>
                </a:solidFill>
                <a:latin typeface="Aptos" panose="020B0004020202020204" pitchFamily="34" charset="0"/>
              </a:rPr>
              <a:t>Bestaande milieuvergunning Hofstad 23 levert een zone op van 50 meter waarbinnen niet mag worden gewoond. De kuilvoerplaten aan de Dr. A. Zijlmanstraat leveren een zone op van 25 meter waarbinnen niet mag worden gewoond;</a:t>
            </a:r>
          </a:p>
          <a:p>
            <a:pPr marL="171450" indent="-171450" algn="just" defTabSz="1425824" fontAlgn="base">
              <a:lnSpc>
                <a:spcPct val="120000"/>
              </a:lnSpc>
              <a:spcBef>
                <a:spcPct val="0"/>
              </a:spcBef>
              <a:spcAft>
                <a:spcPct val="0"/>
              </a:spcAft>
              <a:buFont typeface="Arial" panose="020B0604020202020204" pitchFamily="34" charset="0"/>
              <a:buChar char="•"/>
              <a:tabLst>
                <a:tab pos="410915" algn="l"/>
              </a:tabLst>
            </a:pPr>
            <a:endParaRPr lang="nl-NL" altLang="nl-NL" sz="1200" dirty="0">
              <a:solidFill>
                <a:schemeClr val="tx1">
                  <a:lumMod val="85000"/>
                  <a:lumOff val="15000"/>
                </a:schemeClr>
              </a:solidFill>
              <a:latin typeface="Aptos" panose="020B0004020202020204" pitchFamily="34" charset="0"/>
            </a:endParaRPr>
          </a:p>
          <a:p>
            <a:pPr marL="171450" indent="-171450" algn="just" defTabSz="1425824" fontAlgn="base">
              <a:lnSpc>
                <a:spcPct val="120000"/>
              </a:lnSpc>
              <a:spcBef>
                <a:spcPct val="0"/>
              </a:spcBef>
              <a:spcAft>
                <a:spcPct val="0"/>
              </a:spcAft>
              <a:buFont typeface="Arial" panose="020B0604020202020204" pitchFamily="34" charset="0"/>
              <a:buChar char="•"/>
              <a:tabLst>
                <a:tab pos="410915" algn="l"/>
              </a:tabLst>
            </a:pPr>
            <a:r>
              <a:rPr lang="nl-NL" altLang="nl-NL" sz="1200" dirty="0">
                <a:solidFill>
                  <a:schemeClr val="tx1">
                    <a:lumMod val="85000"/>
                    <a:lumOff val="15000"/>
                  </a:schemeClr>
                </a:solidFill>
                <a:latin typeface="Aptos" panose="020B0004020202020204" pitchFamily="34" charset="0"/>
              </a:rPr>
              <a:t>Programma bestaat uit 26 woningen in een kleinschalig nieuw wijkje;</a:t>
            </a:r>
          </a:p>
          <a:p>
            <a:pPr marL="171450" indent="-171450" algn="just" defTabSz="1425824" fontAlgn="base">
              <a:lnSpc>
                <a:spcPct val="120000"/>
              </a:lnSpc>
              <a:spcBef>
                <a:spcPct val="0"/>
              </a:spcBef>
              <a:spcAft>
                <a:spcPct val="0"/>
              </a:spcAft>
              <a:buFont typeface="Arial" panose="020B0604020202020204" pitchFamily="34" charset="0"/>
              <a:buChar char="•"/>
              <a:tabLst>
                <a:tab pos="410915" algn="l"/>
              </a:tabLst>
            </a:pPr>
            <a:endParaRPr lang="nl-NL" altLang="nl-NL" sz="1200" dirty="0">
              <a:solidFill>
                <a:schemeClr val="tx1">
                  <a:lumMod val="85000"/>
                  <a:lumOff val="15000"/>
                </a:schemeClr>
              </a:solidFill>
              <a:latin typeface="Aptos" panose="020B0004020202020204" pitchFamily="34" charset="0"/>
            </a:endParaRPr>
          </a:p>
          <a:p>
            <a:pPr marL="171450" indent="-171450" algn="just" defTabSz="1425824" fontAlgn="base">
              <a:lnSpc>
                <a:spcPct val="120000"/>
              </a:lnSpc>
              <a:spcBef>
                <a:spcPct val="0"/>
              </a:spcBef>
              <a:spcAft>
                <a:spcPct val="0"/>
              </a:spcAft>
              <a:buFont typeface="Arial" panose="020B0604020202020204" pitchFamily="34" charset="0"/>
              <a:buChar char="•"/>
              <a:tabLst>
                <a:tab pos="410915" algn="l"/>
              </a:tabLst>
            </a:pPr>
            <a:r>
              <a:rPr lang="nl-NL" altLang="nl-NL" sz="1200" dirty="0">
                <a:solidFill>
                  <a:schemeClr val="tx1">
                    <a:lumMod val="85000"/>
                    <a:lumOff val="15000"/>
                  </a:schemeClr>
                </a:solidFill>
                <a:latin typeface="Aptos" panose="020B0004020202020204" pitchFamily="34" charset="0"/>
              </a:rPr>
              <a:t>3 woningen (nummers 8, 9 en 10) kunnen voorlopig niet worden gerealiseerd door bovenstaande;</a:t>
            </a:r>
            <a:endParaRPr lang="nl-NL" sz="1200" dirty="0">
              <a:solidFill>
                <a:schemeClr val="tx1">
                  <a:lumMod val="85000"/>
                  <a:lumOff val="15000"/>
                </a:schemeClr>
              </a:solidFill>
              <a:latin typeface="Aptos" panose="020B0004020202020204" pitchFamily="34" charset="0"/>
            </a:endParaRPr>
          </a:p>
          <a:p>
            <a:pPr marL="171450" indent="-171450" algn="just" defTabSz="1425824" fontAlgn="base">
              <a:lnSpc>
                <a:spcPct val="120000"/>
              </a:lnSpc>
              <a:spcBef>
                <a:spcPct val="0"/>
              </a:spcBef>
              <a:spcAft>
                <a:spcPct val="0"/>
              </a:spcAft>
              <a:buFont typeface="Arial" panose="020B0604020202020204" pitchFamily="34" charset="0"/>
              <a:buChar char="•"/>
              <a:tabLst>
                <a:tab pos="410915" algn="l"/>
              </a:tabLst>
            </a:pPr>
            <a:endParaRPr lang="nl-NL" altLang="nl-NL" sz="1200" dirty="0">
              <a:solidFill>
                <a:schemeClr val="tx1">
                  <a:lumMod val="85000"/>
                  <a:lumOff val="15000"/>
                </a:schemeClr>
              </a:solidFill>
              <a:latin typeface="Aptos" panose="020B0004020202020204" pitchFamily="34" charset="0"/>
            </a:endParaRPr>
          </a:p>
          <a:p>
            <a:pPr marL="171450" indent="-171450" algn="just" defTabSz="1425824" fontAlgn="base">
              <a:lnSpc>
                <a:spcPct val="120000"/>
              </a:lnSpc>
              <a:spcBef>
                <a:spcPct val="0"/>
              </a:spcBef>
              <a:spcAft>
                <a:spcPct val="0"/>
              </a:spcAft>
              <a:buFont typeface="Arial" panose="020B0604020202020204" pitchFamily="34" charset="0"/>
              <a:buChar char="•"/>
              <a:tabLst>
                <a:tab pos="410915" algn="l"/>
              </a:tabLst>
            </a:pPr>
            <a:r>
              <a:rPr lang="nl-NL" sz="1200" dirty="0">
                <a:solidFill>
                  <a:schemeClr val="tx1">
                    <a:lumMod val="85000"/>
                    <a:lumOff val="15000"/>
                  </a:schemeClr>
                </a:solidFill>
                <a:latin typeface="Aptos" panose="020B0004020202020204" pitchFamily="34" charset="0"/>
              </a:rPr>
              <a:t>Nu gereed voor overleg met belanghebbenden. De plannen zijn niet verder uitgewerkt dan wat u ziet. Dat geeft ruimte voor overleg en inbreng maar kan ook betekenen dat we (veel) vragen nog niet kunnen beantwoorden.</a:t>
            </a:r>
          </a:p>
          <a:p>
            <a:pPr algn="just" defTabSz="1425824" fontAlgn="base">
              <a:lnSpc>
                <a:spcPct val="120000"/>
              </a:lnSpc>
              <a:spcBef>
                <a:spcPct val="0"/>
              </a:spcBef>
              <a:spcAft>
                <a:spcPct val="0"/>
              </a:spcAft>
              <a:buNone/>
              <a:tabLst>
                <a:tab pos="410915" algn="l"/>
              </a:tabLst>
            </a:pPr>
            <a:endParaRPr lang="nl-NL" sz="1400" dirty="0">
              <a:solidFill>
                <a:schemeClr val="tx1">
                  <a:lumMod val="65000"/>
                  <a:lumOff val="35000"/>
                </a:schemeClr>
              </a:solidFill>
              <a:latin typeface="Aptos" panose="020B0004020202020204" pitchFamily="34" charset="0"/>
            </a:endParaRPr>
          </a:p>
        </p:txBody>
      </p:sp>
      <p:sp>
        <p:nvSpPr>
          <p:cNvPr id="5" name="Rechthoek 4">
            <a:extLst>
              <a:ext uri="{FF2B5EF4-FFF2-40B4-BE49-F238E27FC236}">
                <a16:creationId xmlns:a16="http://schemas.microsoft.com/office/drawing/2014/main" id="{BE27F40A-96F8-70A2-1615-E6DEAD44F96D}"/>
              </a:ext>
            </a:extLst>
          </p:cNvPr>
          <p:cNvSpPr/>
          <p:nvPr/>
        </p:nvSpPr>
        <p:spPr>
          <a:xfrm>
            <a:off x="0" y="0"/>
            <a:ext cx="9144000" cy="1083014"/>
          </a:xfrm>
          <a:prstGeom prst="rect">
            <a:avLst/>
          </a:prstGeom>
          <a:solidFill>
            <a:srgbClr val="C228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a:p>
            <a:pPr algn="ctr"/>
            <a:endParaRPr lang="nl-NL" sz="1000" dirty="0"/>
          </a:p>
        </p:txBody>
      </p:sp>
      <p:sp>
        <p:nvSpPr>
          <p:cNvPr id="6" name="Titel 1">
            <a:extLst>
              <a:ext uri="{FF2B5EF4-FFF2-40B4-BE49-F238E27FC236}">
                <a16:creationId xmlns:a16="http://schemas.microsoft.com/office/drawing/2014/main" id="{C582EAFB-FACE-0878-0E21-F230CA5233B9}"/>
              </a:ext>
            </a:extLst>
          </p:cNvPr>
          <p:cNvSpPr txBox="1">
            <a:spLocks/>
          </p:cNvSpPr>
          <p:nvPr/>
        </p:nvSpPr>
        <p:spPr>
          <a:xfrm>
            <a:off x="1112158" y="392562"/>
            <a:ext cx="5965704" cy="486937"/>
          </a:xfrm>
          <a:prstGeom prst="rect">
            <a:avLst/>
          </a:prstGeom>
        </p:spPr>
        <p:txBody>
          <a:bodyPr/>
          <a:lstStyle>
            <a:lvl1pPr algn="l" defTabSz="914400" rtl="0" eaLnBrk="1" latinLnBrk="0" hangingPunct="1">
              <a:lnSpc>
                <a:spcPct val="90000"/>
              </a:lnSpc>
              <a:spcBef>
                <a:spcPct val="0"/>
              </a:spcBef>
              <a:buNone/>
              <a:defRPr sz="2400" kern="1200">
                <a:solidFill>
                  <a:schemeClr val="bg1"/>
                </a:solidFill>
                <a:latin typeface="+mj-lt"/>
                <a:ea typeface="+mj-ea"/>
                <a:cs typeface="+mj-cs"/>
              </a:defRPr>
            </a:lvl1pPr>
          </a:lstStyle>
          <a:p>
            <a:r>
              <a:rPr lang="nl-NL" dirty="0">
                <a:latin typeface="Aptos" panose="020B0004020202020204" pitchFamily="34" charset="0"/>
              </a:rPr>
              <a:t>Aanleiding en proces tot nu toe</a:t>
            </a:r>
          </a:p>
        </p:txBody>
      </p:sp>
      <p:pic>
        <p:nvPicPr>
          <p:cNvPr id="2" name="Afbeelding 1" descr="Afbeelding met logo, Graphics, symbool, Lettertype&#10;&#10;Door AI gegenereerde inhoud is mogelijk onjuist.">
            <a:extLst>
              <a:ext uri="{FF2B5EF4-FFF2-40B4-BE49-F238E27FC236}">
                <a16:creationId xmlns:a16="http://schemas.microsoft.com/office/drawing/2014/main" id="{2CFDB01B-CBFA-9F1A-ECB4-AD9A1FAB5B1F}"/>
              </a:ext>
            </a:extLst>
          </p:cNvPr>
          <p:cNvPicPr>
            <a:picLocks noChangeAspect="1"/>
          </p:cNvPicPr>
          <p:nvPr/>
        </p:nvPicPr>
        <p:blipFill>
          <a:blip r:embed="rId3"/>
          <a:stretch>
            <a:fillRect/>
          </a:stretch>
        </p:blipFill>
        <p:spPr>
          <a:xfrm>
            <a:off x="271030" y="140921"/>
            <a:ext cx="752123" cy="782443"/>
          </a:xfrm>
          <a:prstGeom prst="rect">
            <a:avLst/>
          </a:prstGeom>
        </p:spPr>
      </p:pic>
    </p:spTree>
    <p:extLst>
      <p:ext uri="{BB962C8B-B14F-4D97-AF65-F5344CB8AC3E}">
        <p14:creationId xmlns:p14="http://schemas.microsoft.com/office/powerpoint/2010/main" val="1884827658"/>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a:extLst>
            <a:ext uri="{FF2B5EF4-FFF2-40B4-BE49-F238E27FC236}">
              <a16:creationId xmlns:a16="http://schemas.microsoft.com/office/drawing/2014/main" id="{68277135-3FA5-8BCF-E794-CB9D76BE4E5E}"/>
            </a:ext>
          </a:extLst>
        </p:cNvPr>
        <p:cNvGrpSpPr/>
        <p:nvPr/>
      </p:nvGrpSpPr>
      <p:grpSpPr>
        <a:xfrm>
          <a:off x="0" y="0"/>
          <a:ext cx="0" cy="0"/>
          <a:chOff x="0" y="0"/>
          <a:chExt cx="0" cy="0"/>
        </a:xfrm>
      </p:grpSpPr>
      <p:sp>
        <p:nvSpPr>
          <p:cNvPr id="24" name="Ondertitel 2">
            <a:extLst>
              <a:ext uri="{FF2B5EF4-FFF2-40B4-BE49-F238E27FC236}">
                <a16:creationId xmlns:a16="http://schemas.microsoft.com/office/drawing/2014/main" id="{FAC3816D-29BE-9D6C-6862-7F0DD46A765C}"/>
              </a:ext>
            </a:extLst>
          </p:cNvPr>
          <p:cNvSpPr>
            <a:spLocks noGrp="1"/>
          </p:cNvSpPr>
          <p:nvPr>
            <p:ph type="subTitle" idx="1"/>
          </p:nvPr>
        </p:nvSpPr>
        <p:spPr>
          <a:xfrm>
            <a:off x="401216" y="1315926"/>
            <a:ext cx="8201608" cy="4890330"/>
          </a:xfrm>
        </p:spPr>
        <p:txBody>
          <a:bodyPr/>
          <a:lstStyle/>
          <a:p>
            <a:pPr algn="just" defTabSz="1425824" fontAlgn="base">
              <a:lnSpc>
                <a:spcPct val="120000"/>
              </a:lnSpc>
              <a:spcBef>
                <a:spcPct val="0"/>
              </a:spcBef>
              <a:spcAft>
                <a:spcPct val="0"/>
              </a:spcAft>
              <a:buNone/>
              <a:tabLst>
                <a:tab pos="410915" algn="l"/>
              </a:tabLst>
            </a:pPr>
            <a:endParaRPr lang="nl-NL" altLang="nl-NL" sz="1600" b="1" dirty="0">
              <a:solidFill>
                <a:srgbClr val="000000"/>
              </a:solidFill>
              <a:latin typeface="Calibri Light" panose="020F0302020204030204" pitchFamily="34" charset="0"/>
              <a:ea typeface="Calibri Light" panose="020F0302020204030204" pitchFamily="34" charset="0"/>
              <a:cs typeface="Calibri Light" panose="020F0302020204030204" pitchFamily="34" charset="0"/>
            </a:endParaRPr>
          </a:p>
          <a:p>
            <a:pPr algn="just" defTabSz="1425824" fontAlgn="base">
              <a:lnSpc>
                <a:spcPct val="120000"/>
              </a:lnSpc>
              <a:spcBef>
                <a:spcPct val="0"/>
              </a:spcBef>
              <a:spcAft>
                <a:spcPct val="0"/>
              </a:spcAft>
              <a:buNone/>
              <a:tabLst>
                <a:tab pos="410915" algn="l"/>
              </a:tabLst>
            </a:pPr>
            <a:endParaRPr lang="nl-NL" sz="1400" dirty="0">
              <a:solidFill>
                <a:schemeClr val="tx1">
                  <a:lumMod val="65000"/>
                  <a:lumOff val="35000"/>
                </a:schemeClr>
              </a:solidFill>
              <a:latin typeface="Aptos" panose="020B0004020202020204" pitchFamily="34" charset="0"/>
            </a:endParaRPr>
          </a:p>
        </p:txBody>
      </p:sp>
      <p:sp>
        <p:nvSpPr>
          <p:cNvPr id="5" name="Rechthoek 4">
            <a:extLst>
              <a:ext uri="{FF2B5EF4-FFF2-40B4-BE49-F238E27FC236}">
                <a16:creationId xmlns:a16="http://schemas.microsoft.com/office/drawing/2014/main" id="{F5DD4636-BF09-038D-215C-45E5AB3A39CF}"/>
              </a:ext>
            </a:extLst>
          </p:cNvPr>
          <p:cNvSpPr/>
          <p:nvPr/>
        </p:nvSpPr>
        <p:spPr>
          <a:xfrm>
            <a:off x="0" y="0"/>
            <a:ext cx="9144000" cy="1083014"/>
          </a:xfrm>
          <a:prstGeom prst="rect">
            <a:avLst/>
          </a:prstGeom>
          <a:solidFill>
            <a:srgbClr val="C228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a:p>
            <a:pPr algn="ctr"/>
            <a:endParaRPr lang="nl-NL" sz="1000" dirty="0"/>
          </a:p>
        </p:txBody>
      </p:sp>
      <p:sp>
        <p:nvSpPr>
          <p:cNvPr id="6" name="Titel 1">
            <a:extLst>
              <a:ext uri="{FF2B5EF4-FFF2-40B4-BE49-F238E27FC236}">
                <a16:creationId xmlns:a16="http://schemas.microsoft.com/office/drawing/2014/main" id="{B09CAC19-4D4B-951F-8CF7-D7FD6A8E2609}"/>
              </a:ext>
            </a:extLst>
          </p:cNvPr>
          <p:cNvSpPr txBox="1">
            <a:spLocks/>
          </p:cNvSpPr>
          <p:nvPr/>
        </p:nvSpPr>
        <p:spPr>
          <a:xfrm>
            <a:off x="1112158" y="392562"/>
            <a:ext cx="5965704" cy="486937"/>
          </a:xfrm>
          <a:prstGeom prst="rect">
            <a:avLst/>
          </a:prstGeom>
        </p:spPr>
        <p:txBody>
          <a:bodyPr/>
          <a:lstStyle>
            <a:lvl1pPr algn="l" defTabSz="914400" rtl="0" eaLnBrk="1" latinLnBrk="0" hangingPunct="1">
              <a:lnSpc>
                <a:spcPct val="90000"/>
              </a:lnSpc>
              <a:spcBef>
                <a:spcPct val="0"/>
              </a:spcBef>
              <a:buNone/>
              <a:defRPr sz="2400" kern="1200">
                <a:solidFill>
                  <a:schemeClr val="bg1"/>
                </a:solidFill>
                <a:latin typeface="+mj-lt"/>
                <a:ea typeface="+mj-ea"/>
                <a:cs typeface="+mj-cs"/>
              </a:defRPr>
            </a:lvl1pPr>
          </a:lstStyle>
          <a:p>
            <a:r>
              <a:rPr lang="nl-NL" dirty="0">
                <a:latin typeface="Aptos" panose="020B0004020202020204" pitchFamily="34" charset="0"/>
              </a:rPr>
              <a:t>Ontwerp woningen</a:t>
            </a:r>
          </a:p>
        </p:txBody>
      </p:sp>
      <p:pic>
        <p:nvPicPr>
          <p:cNvPr id="2" name="Afbeelding 1" descr="Afbeelding met logo, Graphics, symbool, Lettertype&#10;&#10;Door AI gegenereerde inhoud is mogelijk onjuist.">
            <a:extLst>
              <a:ext uri="{FF2B5EF4-FFF2-40B4-BE49-F238E27FC236}">
                <a16:creationId xmlns:a16="http://schemas.microsoft.com/office/drawing/2014/main" id="{71EC7DE3-AB23-545B-DA9D-D6554118A317}"/>
              </a:ext>
            </a:extLst>
          </p:cNvPr>
          <p:cNvPicPr>
            <a:picLocks noChangeAspect="1"/>
          </p:cNvPicPr>
          <p:nvPr/>
        </p:nvPicPr>
        <p:blipFill>
          <a:blip r:embed="rId3"/>
          <a:stretch>
            <a:fillRect/>
          </a:stretch>
        </p:blipFill>
        <p:spPr>
          <a:xfrm>
            <a:off x="271030" y="140921"/>
            <a:ext cx="752123" cy="782443"/>
          </a:xfrm>
          <a:prstGeom prst="rect">
            <a:avLst/>
          </a:prstGeom>
        </p:spPr>
      </p:pic>
      <p:pic>
        <p:nvPicPr>
          <p:cNvPr id="3" name="Afbeelding 2">
            <a:extLst>
              <a:ext uri="{FF2B5EF4-FFF2-40B4-BE49-F238E27FC236}">
                <a16:creationId xmlns:a16="http://schemas.microsoft.com/office/drawing/2014/main" id="{807A0211-0B8D-5AAE-0318-2CB138A3FE7B}"/>
              </a:ext>
            </a:extLst>
          </p:cNvPr>
          <p:cNvPicPr>
            <a:picLocks noChangeAspect="1"/>
          </p:cNvPicPr>
          <p:nvPr/>
        </p:nvPicPr>
        <p:blipFill>
          <a:blip r:embed="rId4"/>
          <a:stretch>
            <a:fillRect/>
          </a:stretch>
        </p:blipFill>
        <p:spPr>
          <a:xfrm>
            <a:off x="1463311" y="1782147"/>
            <a:ext cx="1604116" cy="1988311"/>
          </a:xfrm>
          <a:prstGeom prst="rect">
            <a:avLst/>
          </a:prstGeom>
        </p:spPr>
      </p:pic>
      <p:pic>
        <p:nvPicPr>
          <p:cNvPr id="9" name="Afbeelding 8">
            <a:extLst>
              <a:ext uri="{FF2B5EF4-FFF2-40B4-BE49-F238E27FC236}">
                <a16:creationId xmlns:a16="http://schemas.microsoft.com/office/drawing/2014/main" id="{A337DC8B-3EC4-979C-3BFA-25BB7683C135}"/>
              </a:ext>
            </a:extLst>
          </p:cNvPr>
          <p:cNvPicPr>
            <a:picLocks noChangeAspect="1"/>
          </p:cNvPicPr>
          <p:nvPr/>
        </p:nvPicPr>
        <p:blipFill>
          <a:blip r:embed="rId5"/>
          <a:stretch>
            <a:fillRect/>
          </a:stretch>
        </p:blipFill>
        <p:spPr>
          <a:xfrm>
            <a:off x="4185927" y="2402137"/>
            <a:ext cx="3201616" cy="748328"/>
          </a:xfrm>
          <a:prstGeom prst="rect">
            <a:avLst/>
          </a:prstGeom>
        </p:spPr>
      </p:pic>
      <p:pic>
        <p:nvPicPr>
          <p:cNvPr id="4" name="Afbeelding 3">
            <a:extLst>
              <a:ext uri="{FF2B5EF4-FFF2-40B4-BE49-F238E27FC236}">
                <a16:creationId xmlns:a16="http://schemas.microsoft.com/office/drawing/2014/main" id="{6BA48DD4-770B-F608-5689-3D586BBBD5F6}"/>
              </a:ext>
            </a:extLst>
          </p:cNvPr>
          <p:cNvPicPr>
            <a:picLocks noChangeAspect="1"/>
          </p:cNvPicPr>
          <p:nvPr/>
        </p:nvPicPr>
        <p:blipFill>
          <a:blip r:embed="rId6"/>
          <a:stretch>
            <a:fillRect/>
          </a:stretch>
        </p:blipFill>
        <p:spPr>
          <a:xfrm>
            <a:off x="3869902" y="4003370"/>
            <a:ext cx="3620278" cy="1676648"/>
          </a:xfrm>
          <a:prstGeom prst="rect">
            <a:avLst/>
          </a:prstGeom>
        </p:spPr>
      </p:pic>
      <p:pic>
        <p:nvPicPr>
          <p:cNvPr id="7" name="Afbeelding 6" descr="Afbeelding met tekst, logo, Lettertype, Graphics&#10;&#10;Door AI gegenereerde inhoud is mogelijk onjuist.">
            <a:extLst>
              <a:ext uri="{FF2B5EF4-FFF2-40B4-BE49-F238E27FC236}">
                <a16:creationId xmlns:a16="http://schemas.microsoft.com/office/drawing/2014/main" id="{CA95F2B5-4A87-EEFB-5265-951F0468D452}"/>
              </a:ext>
            </a:extLst>
          </p:cNvPr>
          <p:cNvPicPr>
            <a:picLocks noChangeAspect="1"/>
          </p:cNvPicPr>
          <p:nvPr/>
        </p:nvPicPr>
        <p:blipFill>
          <a:blip r:embed="rId7"/>
          <a:stretch>
            <a:fillRect/>
          </a:stretch>
        </p:blipFill>
        <p:spPr>
          <a:xfrm>
            <a:off x="1133992" y="3943098"/>
            <a:ext cx="2262753" cy="1598976"/>
          </a:xfrm>
          <a:prstGeom prst="rect">
            <a:avLst/>
          </a:prstGeom>
        </p:spPr>
      </p:pic>
    </p:spTree>
    <p:extLst>
      <p:ext uri="{BB962C8B-B14F-4D97-AF65-F5344CB8AC3E}">
        <p14:creationId xmlns:p14="http://schemas.microsoft.com/office/powerpoint/2010/main" val="1028243344"/>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102590C3-54FB-F50A-C527-CCFB6524E0FC}"/>
              </a:ext>
            </a:extLst>
          </p:cNvPr>
          <p:cNvPicPr>
            <a:picLocks noChangeAspect="1"/>
          </p:cNvPicPr>
          <p:nvPr/>
        </p:nvPicPr>
        <p:blipFill>
          <a:blip r:embed="rId2"/>
          <a:stretch>
            <a:fillRect/>
          </a:stretch>
        </p:blipFill>
        <p:spPr>
          <a:xfrm>
            <a:off x="0" y="177544"/>
            <a:ext cx="9155306" cy="6502912"/>
          </a:xfrm>
          <a:prstGeom prst="rect">
            <a:avLst/>
          </a:prstGeom>
        </p:spPr>
      </p:pic>
    </p:spTree>
    <p:extLst>
      <p:ext uri="{BB962C8B-B14F-4D97-AF65-F5344CB8AC3E}">
        <p14:creationId xmlns:p14="http://schemas.microsoft.com/office/powerpoint/2010/main" val="25303288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54ECDD-E4F8-B6F5-8510-E6702D898BB6}"/>
            </a:ext>
          </a:extLst>
        </p:cNvPr>
        <p:cNvGrpSpPr/>
        <p:nvPr/>
      </p:nvGrpSpPr>
      <p:grpSpPr>
        <a:xfrm>
          <a:off x="0" y="0"/>
          <a:ext cx="0" cy="0"/>
          <a:chOff x="0" y="0"/>
          <a:chExt cx="0" cy="0"/>
        </a:xfrm>
      </p:grpSpPr>
      <p:pic>
        <p:nvPicPr>
          <p:cNvPr id="4" name="Afbeelding 3">
            <a:extLst>
              <a:ext uri="{FF2B5EF4-FFF2-40B4-BE49-F238E27FC236}">
                <a16:creationId xmlns:a16="http://schemas.microsoft.com/office/drawing/2014/main" id="{26EA89FA-E52B-B2CD-9AA4-8D50EDE99D42}"/>
              </a:ext>
            </a:extLst>
          </p:cNvPr>
          <p:cNvPicPr>
            <a:picLocks noChangeAspect="1"/>
          </p:cNvPicPr>
          <p:nvPr/>
        </p:nvPicPr>
        <p:blipFill>
          <a:blip r:embed="rId2"/>
          <a:stretch>
            <a:fillRect/>
          </a:stretch>
        </p:blipFill>
        <p:spPr>
          <a:xfrm>
            <a:off x="-5235" y="196738"/>
            <a:ext cx="9155306" cy="6502912"/>
          </a:xfrm>
          <a:prstGeom prst="rect">
            <a:avLst/>
          </a:prstGeom>
        </p:spPr>
      </p:pic>
      <p:pic>
        <p:nvPicPr>
          <p:cNvPr id="3" name="Afbeelding 2">
            <a:extLst>
              <a:ext uri="{FF2B5EF4-FFF2-40B4-BE49-F238E27FC236}">
                <a16:creationId xmlns:a16="http://schemas.microsoft.com/office/drawing/2014/main" id="{20E08808-8D1E-72AF-9279-18B10419E21C}"/>
              </a:ext>
            </a:extLst>
          </p:cNvPr>
          <p:cNvPicPr>
            <a:picLocks noChangeAspect="1"/>
          </p:cNvPicPr>
          <p:nvPr/>
        </p:nvPicPr>
        <p:blipFill>
          <a:blip r:embed="rId3">
            <a:alphaModFix amt="50000"/>
          </a:blip>
          <a:stretch>
            <a:fillRect/>
          </a:stretch>
        </p:blipFill>
        <p:spPr>
          <a:xfrm>
            <a:off x="-21548" y="177544"/>
            <a:ext cx="9171619" cy="6502912"/>
          </a:xfrm>
          <a:prstGeom prst="rect">
            <a:avLst/>
          </a:prstGeom>
        </p:spPr>
      </p:pic>
    </p:spTree>
    <p:extLst>
      <p:ext uri="{BB962C8B-B14F-4D97-AF65-F5344CB8AC3E}">
        <p14:creationId xmlns:p14="http://schemas.microsoft.com/office/powerpoint/2010/main" val="1897346639"/>
      </p:ext>
    </p:extLst>
  </p:cSld>
  <p:clrMapOvr>
    <a:masterClrMapping/>
  </p:clrMapOvr>
</p:sld>
</file>

<file path=ppt/theme/theme1.xml><?xml version="1.0" encoding="utf-8"?>
<a:theme xmlns:a="http://schemas.openxmlformats.org/drawingml/2006/main" name="Kantoorthema">
  <a:themeElements>
    <a:clrScheme name="Kantoorthema">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Kantoorthem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th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Kantoorthema">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2.xml><?xml version="1.0" encoding="utf-8"?>
<a:themeOverride xmlns:a="http://schemas.openxmlformats.org/drawingml/2006/main">
  <a:clrScheme name="Kantoorthema">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3.xml><?xml version="1.0" encoding="utf-8"?>
<a:themeOverride xmlns:a="http://schemas.openxmlformats.org/drawingml/2006/main">
  <a:clrScheme name="Kantoorthema">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4.xml><?xml version="1.0" encoding="utf-8"?>
<a:themeOverride xmlns:a="http://schemas.openxmlformats.org/drawingml/2006/main">
  <a:clrScheme name="Kantoorthema">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bc2b486a-7f01-40a0-a877-302a332d355e" xsi:nil="true"/>
    <lcf76f155ced4ddcb4097134ff3c332f xmlns="09f4412d-43e1-4319-abba-4ef0373639cf">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54E302CC08146A4DB64463C641CC44B7" ma:contentTypeVersion="15" ma:contentTypeDescription="Een nieuw document maken." ma:contentTypeScope="" ma:versionID="ab8273dc1d6d460e50da67b890724210">
  <xsd:schema xmlns:xsd="http://www.w3.org/2001/XMLSchema" xmlns:xs="http://www.w3.org/2001/XMLSchema" xmlns:p="http://schemas.microsoft.com/office/2006/metadata/properties" xmlns:ns2="09f4412d-43e1-4319-abba-4ef0373639cf" xmlns:ns3="bc2b486a-7f01-40a0-a877-302a332d355e" xmlns:ns4="9b8aa34e-e8f6-49b0-b9ca-dd92fc0d95f8" targetNamespace="http://schemas.microsoft.com/office/2006/metadata/properties" ma:root="true" ma:fieldsID="da99bd7739f721f3447072c1832f341a" ns2:_="" ns3:_="" ns4:_="">
    <xsd:import namespace="09f4412d-43e1-4319-abba-4ef0373639cf"/>
    <xsd:import namespace="bc2b486a-7f01-40a0-a877-302a332d355e"/>
    <xsd:import namespace="9b8aa34e-e8f6-49b0-b9ca-dd92fc0d95f8"/>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GenerationTime" minOccurs="0"/>
                <xsd:element ref="ns2:MediaServiceEventHashCode" minOccurs="0"/>
                <xsd:element ref="ns2:MediaLengthInSeconds" minOccurs="0"/>
                <xsd:element ref="ns2:MediaServiceDateTaken" minOccurs="0"/>
                <xsd:element ref="ns2:lcf76f155ced4ddcb4097134ff3c332f" minOccurs="0"/>
                <xsd:element ref="ns3:TaxCatchAll" minOccurs="0"/>
                <xsd:element ref="ns2:MediaServiceLocation" minOccurs="0"/>
                <xsd:element ref="ns2:MediaServiceOCR" minOccurs="0"/>
                <xsd:element ref="ns2:MediaServiceSearchProperties" minOccurs="0"/>
                <xsd:element ref="ns4:SharedWithUsers" minOccurs="0"/>
                <xsd:element ref="ns4: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9f4412d-43e1-4319-abba-4ef0373639c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MediaServiceDateTaken" ma:index="14" nillable="true" ma:displayName="MediaServiceDateTaken" ma:hidden="true" ma:indexed="true" ma:internalName="MediaServiceDateTaken" ma:readOnly="true">
      <xsd:simpleType>
        <xsd:restriction base="dms:Text"/>
      </xsd:simpleType>
    </xsd:element>
    <xsd:element name="lcf76f155ced4ddcb4097134ff3c332f" ma:index="16" nillable="true" ma:taxonomy="true" ma:internalName="lcf76f155ced4ddcb4097134ff3c332f" ma:taxonomyFieldName="MediaServiceImageTags" ma:displayName="Afbeeldingtags" ma:readOnly="false" ma:fieldId="{5cf76f15-5ced-4ddc-b409-7134ff3c332f}" ma:taxonomyMulti="true" ma:sspId="ce0b2fb1-6419-431f-9b17-47fb0e7d3857" ma:termSetId="09814cd3-568e-fe90-9814-8d621ff8fb84" ma:anchorId="fba54fb3-c3e1-fe81-a776-ca4b69148c4d" ma:open="true" ma:isKeyword="false">
      <xsd:complexType>
        <xsd:sequence>
          <xsd:element ref="pc:Terms" minOccurs="0" maxOccurs="1"/>
        </xsd:sequence>
      </xsd:complexType>
    </xsd:element>
    <xsd:element name="MediaServiceLocation" ma:index="18" nillable="true" ma:displayName="Location" ma:indexed="true" ma:internalName="MediaServiceLocation"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SearchProperties" ma:index="20"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bc2b486a-7f01-40a0-a877-302a332d355e"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3122552d-50df-4add-b77b-ea4c232643a7}" ma:internalName="TaxCatchAll" ma:showField="CatchAllData" ma:web="bc2b486a-7f01-40a0-a877-302a332d355e">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9b8aa34e-e8f6-49b0-b9ca-dd92fc0d95f8" elementFormDefault="qualified">
    <xsd:import namespace="http://schemas.microsoft.com/office/2006/documentManagement/types"/>
    <xsd:import namespace="http://schemas.microsoft.com/office/infopath/2007/PartnerControls"/>
    <xsd:element name="SharedWithUsers" ma:index="21"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7A10832-CB78-4227-9807-B2CA02DEB357}">
  <ds:schemaRefs>
    <ds:schemaRef ds:uri="http://schemas.microsoft.com/sharepoint/v3/contenttype/forms"/>
  </ds:schemaRefs>
</ds:datastoreItem>
</file>

<file path=customXml/itemProps2.xml><?xml version="1.0" encoding="utf-8"?>
<ds:datastoreItem xmlns:ds="http://schemas.openxmlformats.org/officeDocument/2006/customXml" ds:itemID="{353D9F58-ACF6-4EE9-9968-0678F48BBC38}">
  <ds:schemaRefs>
    <ds:schemaRef ds:uri="http://schemas.microsoft.com/office/infopath/2007/PartnerControls"/>
    <ds:schemaRef ds:uri="bc2b486a-7f01-40a0-a877-302a332d355e"/>
    <ds:schemaRef ds:uri="9b8aa34e-e8f6-49b0-b9ca-dd92fc0d95f8"/>
    <ds:schemaRef ds:uri="http://purl.org/dc/elements/1.1/"/>
    <ds:schemaRef ds:uri="http://schemas.microsoft.com/office/2006/metadata/properties"/>
    <ds:schemaRef ds:uri="09f4412d-43e1-4319-abba-4ef0373639cf"/>
    <ds:schemaRef ds:uri="http://purl.org/dc/terms/"/>
    <ds:schemaRef ds:uri="http://schemas.openxmlformats.org/package/2006/metadata/core-properties"/>
    <ds:schemaRef ds:uri="http://schemas.microsoft.com/office/2006/documentManagement/types"/>
    <ds:schemaRef ds:uri="http://purl.org/dc/dcmitype/"/>
    <ds:schemaRef ds:uri="http://www.w3.org/XML/1998/namespace"/>
  </ds:schemaRefs>
</ds:datastoreItem>
</file>

<file path=customXml/itemProps3.xml><?xml version="1.0" encoding="utf-8"?>
<ds:datastoreItem xmlns:ds="http://schemas.openxmlformats.org/officeDocument/2006/customXml" ds:itemID="{E8584899-5454-468A-8855-2F7BD4FAFCF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9f4412d-43e1-4319-abba-4ef0373639cf"/>
    <ds:schemaRef ds:uri="bc2b486a-7f01-40a0-a877-302a332d355e"/>
    <ds:schemaRef ds:uri="9b8aa34e-e8f6-49b0-b9ca-dd92fc0d95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3240</TotalTime>
  <Words>658</Words>
  <Application>Microsoft Office PowerPoint</Application>
  <PresentationFormat>Diavoorstelling (4:3)</PresentationFormat>
  <Paragraphs>142</Paragraphs>
  <Slides>22</Slides>
  <Notes>0</Notes>
  <HiddenSlides>0</HiddenSlides>
  <MMClips>0</MMClips>
  <ScaleCrop>false</ScaleCrop>
  <HeadingPairs>
    <vt:vector size="6" baseType="variant">
      <vt:variant>
        <vt:lpstr>Gebruikte lettertypen</vt:lpstr>
      </vt:variant>
      <vt:variant>
        <vt:i4>6</vt:i4>
      </vt:variant>
      <vt:variant>
        <vt:lpstr>Thema</vt:lpstr>
      </vt:variant>
      <vt:variant>
        <vt:i4>1</vt:i4>
      </vt:variant>
      <vt:variant>
        <vt:lpstr>Diatitels</vt:lpstr>
      </vt:variant>
      <vt:variant>
        <vt:i4>22</vt:i4>
      </vt:variant>
    </vt:vector>
  </HeadingPairs>
  <TitlesOfParts>
    <vt:vector size="29" baseType="lpstr">
      <vt:lpstr>Aptos</vt:lpstr>
      <vt:lpstr>Arial</vt:lpstr>
      <vt:lpstr>Calibri</vt:lpstr>
      <vt:lpstr>Calibri Light</vt:lpstr>
      <vt:lpstr>Times</vt:lpstr>
      <vt:lpstr>Wingdings</vt:lpstr>
      <vt:lpstr>Kantoorthema</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Manouk Mennen</dc:creator>
  <cp:lastModifiedBy>Manouk Mennen</cp:lastModifiedBy>
  <cp:revision>204</cp:revision>
  <cp:lastPrinted>2025-02-25T13:40:25Z</cp:lastPrinted>
  <dcterms:created xsi:type="dcterms:W3CDTF">2021-12-12T16:02:02Z</dcterms:created>
  <dcterms:modified xsi:type="dcterms:W3CDTF">2025-02-27T10:48:00Z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rder">
    <vt:lpwstr>2400.00000000000</vt:lpwstr>
  </property>
  <property fmtid="{D5CDD505-2E9C-101B-9397-08002B2CF9AE}" pid="3" name="MediaServiceImageTags">
    <vt:lpwstr/>
  </property>
  <property fmtid="{D5CDD505-2E9C-101B-9397-08002B2CF9AE}" pid="4" name="ContentTypeId">
    <vt:lpwstr>0x01010054E302CC08146A4DB64463C641CC44B7</vt:lpwstr>
  </property>
</Properties>
</file>